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64" r:id="rId3"/>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CF5F9"/>
    <a:srgbClr val="F5F9FB"/>
    <a:srgbClr val="F3F5FA"/>
    <a:srgbClr val="CDD2DE"/>
    <a:srgbClr val="E3E9E5"/>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8" autoAdjust="0"/>
    <p:restoredTop sz="94580" autoAdjust="0"/>
  </p:normalViewPr>
  <p:slideViewPr>
    <p:cSldViewPr snapToGrid="0" snapToObjects="1" showGuides="1">
      <p:cViewPr>
        <p:scale>
          <a:sx n="14" d="100"/>
          <a:sy n="14" d="100"/>
        </p:scale>
        <p:origin x="3480" y="135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84" d="100"/>
          <a:sy n="84" d="100"/>
        </p:scale>
        <p:origin x="382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3/1/24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3/1/24</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ne center panel">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22655" y="11437171"/>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922655" y="10536019"/>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INTRODUCTION</a:t>
            </a:r>
          </a:p>
        </p:txBody>
      </p:sp>
      <p:sp>
        <p:nvSpPr>
          <p:cNvPr id="20" name="Text Placeholder 5"/>
          <p:cNvSpPr>
            <a:spLocks noGrp="1"/>
          </p:cNvSpPr>
          <p:nvPr>
            <p:ph type="body" sz="quarter" idx="20" hasCustomPrompt="1"/>
          </p:nvPr>
        </p:nvSpPr>
        <p:spPr>
          <a:xfrm>
            <a:off x="922655" y="16651976"/>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OBJECTIVES</a:t>
            </a:r>
          </a:p>
        </p:txBody>
      </p:sp>
      <p:sp>
        <p:nvSpPr>
          <p:cNvPr id="27" name="Text Placeholder 5"/>
          <p:cNvSpPr>
            <a:spLocks noGrp="1"/>
          </p:cNvSpPr>
          <p:nvPr>
            <p:ph type="body" sz="quarter" idx="27" hasCustomPrompt="1"/>
          </p:nvPr>
        </p:nvSpPr>
        <p:spPr>
          <a:xfrm>
            <a:off x="922655" y="23497257"/>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METHODS</a:t>
            </a:r>
          </a:p>
        </p:txBody>
      </p:sp>
      <p:sp>
        <p:nvSpPr>
          <p:cNvPr id="28" name="Text Placeholder 3"/>
          <p:cNvSpPr>
            <a:spLocks noGrp="1"/>
          </p:cNvSpPr>
          <p:nvPr>
            <p:ph type="body" sz="quarter" idx="28" hasCustomPrompt="1"/>
          </p:nvPr>
        </p:nvSpPr>
        <p:spPr>
          <a:xfrm>
            <a:off x="922655" y="24370271"/>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3832800" y="21054422"/>
            <a:ext cx="9144000" cy="800211"/>
          </a:xfrm>
          <a:prstGeom prst="rect">
            <a:avLst/>
          </a:prstGeom>
          <a:noFill/>
        </p:spPr>
        <p:txBody>
          <a:bodyPr wrap="square" lIns="91436" tIns="91436" rIns="91436" bIns="91436" anchor="ctr" anchorCtr="0">
            <a:spAutoFit/>
          </a:bodyPr>
          <a:lstStyle>
            <a:lvl1pPr marL="0" indent="0" algn="l">
              <a:buNone/>
              <a:defRPr sz="4000" b="1" u="sng" baseline="0">
                <a:solidFill>
                  <a:schemeClr val="accent6"/>
                </a:solidFill>
              </a:defRPr>
            </a:lvl1pPr>
          </a:lstStyle>
          <a:p>
            <a:pPr lvl="0"/>
            <a:r>
              <a:rPr lang="en-US" dirty="0"/>
              <a:t>(click to edit) DISCUSSION</a:t>
            </a:r>
          </a:p>
        </p:txBody>
      </p:sp>
      <p:sp>
        <p:nvSpPr>
          <p:cNvPr id="30" name="Text Placeholder 3"/>
          <p:cNvSpPr>
            <a:spLocks noGrp="1"/>
          </p:cNvSpPr>
          <p:nvPr>
            <p:ph type="body" sz="quarter" idx="30" hasCustomPrompt="1"/>
          </p:nvPr>
        </p:nvSpPr>
        <p:spPr>
          <a:xfrm>
            <a:off x="33832800" y="21943081"/>
            <a:ext cx="9144000" cy="954085"/>
          </a:xfrm>
          <a:prstGeom prst="rect">
            <a:avLst/>
          </a:prstGeom>
        </p:spPr>
        <p:txBody>
          <a:bodyPr wrap="square" lIns="228589" tIns="228589" rIns="228589" bIns="228589">
            <a:sp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922655" y="17487478"/>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19" name="Text Placeholder 76">
            <a:extLst>
              <a:ext uri="{FF2B5EF4-FFF2-40B4-BE49-F238E27FC236}">
                <a16:creationId xmlns:a16="http://schemas.microsoft.com/office/drawing/2014/main" id="{39341BEA-C18B-D84F-BDF6-0D7ACC1C6D4D}"/>
              </a:ext>
            </a:extLst>
          </p:cNvPr>
          <p:cNvSpPr>
            <a:spLocks noGrp="1"/>
          </p:cNvSpPr>
          <p:nvPr>
            <p:ph type="body" sz="quarter" idx="154" hasCustomPrompt="1"/>
          </p:nvPr>
        </p:nvSpPr>
        <p:spPr>
          <a:xfrm>
            <a:off x="12801600" y="3623071"/>
            <a:ext cx="17415164" cy="10310515"/>
          </a:xfrm>
          <a:prstGeom prst="rect">
            <a:avLst/>
          </a:prstGeom>
        </p:spPr>
        <p:txBody>
          <a:bodyPr wrap="square" anchor="t" anchorCtr="0">
            <a:spAutoFit/>
          </a:bodyPr>
          <a:lstStyle>
            <a:lvl1pPr marL="0" indent="0" algn="l">
              <a:buFontTx/>
              <a:buNone/>
              <a:defRPr sz="166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main finding and bold the important words. </a:t>
            </a:r>
          </a:p>
        </p:txBody>
      </p:sp>
      <p:sp>
        <p:nvSpPr>
          <p:cNvPr id="3" name="Picture Placeholder 2">
            <a:extLst>
              <a:ext uri="{FF2B5EF4-FFF2-40B4-BE49-F238E27FC236}">
                <a16:creationId xmlns:a16="http://schemas.microsoft.com/office/drawing/2014/main" id="{2820FECF-07FB-3A41-BC12-56DDFB07BC68}"/>
              </a:ext>
            </a:extLst>
          </p:cNvPr>
          <p:cNvSpPr>
            <a:spLocks noGrp="1"/>
          </p:cNvSpPr>
          <p:nvPr>
            <p:ph type="pic" sz="quarter" idx="155" hasCustomPrompt="1"/>
          </p:nvPr>
        </p:nvSpPr>
        <p:spPr>
          <a:xfrm>
            <a:off x="21945600" y="22596764"/>
            <a:ext cx="8229600" cy="8229600"/>
          </a:xfrm>
          <a:prstGeom prst="rect">
            <a:avLst/>
          </a:prstGeom>
        </p:spPr>
        <p:txBody>
          <a:bodyPr anchor="ctr" anchorCtr="0"/>
          <a:lstStyle>
            <a:lvl1pPr marL="0" indent="0" algn="ctr">
              <a:buNone/>
              <a:defRPr sz="8800">
                <a:solidFill>
                  <a:schemeClr val="accent4"/>
                </a:solidFill>
              </a:defRPr>
            </a:lvl1pPr>
          </a:lstStyle>
          <a:p>
            <a:r>
              <a:rPr lang="en-US" dirty="0"/>
              <a:t>CLICK TO ADD</a:t>
            </a:r>
            <a:br>
              <a:rPr lang="en-US" dirty="0"/>
            </a:br>
            <a:r>
              <a:rPr lang="en-US" dirty="0"/>
              <a:t>QR CODE</a:t>
            </a:r>
          </a:p>
        </p:txBody>
      </p:sp>
      <p:sp>
        <p:nvSpPr>
          <p:cNvPr id="33" name="Text Placeholder 76">
            <a:extLst>
              <a:ext uri="{FF2B5EF4-FFF2-40B4-BE49-F238E27FC236}">
                <a16:creationId xmlns:a16="http://schemas.microsoft.com/office/drawing/2014/main" id="{C3EDF8A5-5EC9-9F46-AD02-0DD438ABACEB}"/>
              </a:ext>
            </a:extLst>
          </p:cNvPr>
          <p:cNvSpPr>
            <a:spLocks noGrp="1"/>
          </p:cNvSpPr>
          <p:nvPr>
            <p:ph type="body" sz="quarter" idx="157" hasCustomPrompt="1"/>
          </p:nvPr>
        </p:nvSpPr>
        <p:spPr>
          <a:xfrm>
            <a:off x="922655" y="4813942"/>
            <a:ext cx="9144000" cy="1415764"/>
          </a:xfrm>
          <a:prstGeom prst="rect">
            <a:avLst/>
          </a:prstGeom>
        </p:spPr>
        <p:txBody>
          <a:bodyPr anchor="t" anchorCtr="0">
            <a:noAutofit/>
          </a:bodyPr>
          <a:lstStyle>
            <a:lvl1pPr marL="0" indent="0" algn="l">
              <a:buFontTx/>
              <a:buNone/>
              <a:defRPr sz="44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16" name="Text Placeholder 76">
            <a:extLst>
              <a:ext uri="{FF2B5EF4-FFF2-40B4-BE49-F238E27FC236}">
                <a16:creationId xmlns:a16="http://schemas.microsoft.com/office/drawing/2014/main" id="{E059DE55-23FB-40D6-B25C-2019A3DA5127}"/>
              </a:ext>
            </a:extLst>
          </p:cNvPr>
          <p:cNvSpPr>
            <a:spLocks noGrp="1"/>
          </p:cNvSpPr>
          <p:nvPr>
            <p:ph type="body" sz="quarter" idx="158" hasCustomPrompt="1"/>
          </p:nvPr>
        </p:nvSpPr>
        <p:spPr>
          <a:xfrm>
            <a:off x="922655" y="6295122"/>
            <a:ext cx="9144000" cy="1415764"/>
          </a:xfrm>
          <a:prstGeom prst="rect">
            <a:avLst/>
          </a:prstGeom>
        </p:spPr>
        <p:txBody>
          <a:bodyPr anchor="t" anchorCtr="0">
            <a:noAutofit/>
          </a:bodyPr>
          <a:lstStyle>
            <a:lvl1pPr marL="0" indent="0" algn="l">
              <a:buFontTx/>
              <a:buNone/>
              <a:defRPr sz="36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24" name="Text Placeholder 5">
            <a:extLst>
              <a:ext uri="{FF2B5EF4-FFF2-40B4-BE49-F238E27FC236}">
                <a16:creationId xmlns:a16="http://schemas.microsoft.com/office/drawing/2014/main" id="{0497EC54-FB74-484D-9FCA-D9C6FC1CA62A}"/>
              </a:ext>
            </a:extLst>
          </p:cNvPr>
          <p:cNvSpPr>
            <a:spLocks noGrp="1"/>
          </p:cNvSpPr>
          <p:nvPr>
            <p:ph type="body" sz="quarter" idx="163" hasCustomPrompt="1"/>
          </p:nvPr>
        </p:nvSpPr>
        <p:spPr>
          <a:xfrm>
            <a:off x="33874364" y="1980769"/>
            <a:ext cx="9144000" cy="800211"/>
          </a:xfrm>
          <a:prstGeom prst="rect">
            <a:avLst/>
          </a:prstGeom>
          <a:noFill/>
        </p:spPr>
        <p:txBody>
          <a:bodyPr wrap="square" lIns="91436" tIns="91436" rIns="91436" bIns="91436" anchor="ctr" anchorCtr="0">
            <a:spAutoFit/>
          </a:bodyPr>
          <a:lstStyle>
            <a:lvl1pPr marL="0" indent="0" algn="l">
              <a:buNone/>
              <a:defRPr sz="4000" b="1" u="sng" baseline="0">
                <a:solidFill>
                  <a:schemeClr val="accent6"/>
                </a:solidFill>
              </a:defRPr>
            </a:lvl1pPr>
          </a:lstStyle>
          <a:p>
            <a:pPr lvl="0"/>
            <a:r>
              <a:rPr lang="en-US" dirty="0"/>
              <a:t>(click to edit) RESULTS</a:t>
            </a:r>
          </a:p>
        </p:txBody>
      </p:sp>
      <p:sp>
        <p:nvSpPr>
          <p:cNvPr id="35" name="Text Placeholder 3">
            <a:extLst>
              <a:ext uri="{FF2B5EF4-FFF2-40B4-BE49-F238E27FC236}">
                <a16:creationId xmlns:a16="http://schemas.microsoft.com/office/drawing/2014/main" id="{0F431FB4-C853-4F1D-9F6B-229CD8B0B7C0}"/>
              </a:ext>
            </a:extLst>
          </p:cNvPr>
          <p:cNvSpPr>
            <a:spLocks noGrp="1"/>
          </p:cNvSpPr>
          <p:nvPr>
            <p:ph type="body" sz="quarter" idx="164" hasCustomPrompt="1"/>
          </p:nvPr>
        </p:nvSpPr>
        <p:spPr>
          <a:xfrm>
            <a:off x="33874364" y="2881932"/>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Add Tables and Figures in this section.</a:t>
            </a:r>
          </a:p>
        </p:txBody>
      </p:sp>
      <p:sp>
        <p:nvSpPr>
          <p:cNvPr id="17" name="Text Placeholder 76">
            <a:extLst>
              <a:ext uri="{FF2B5EF4-FFF2-40B4-BE49-F238E27FC236}">
                <a16:creationId xmlns:a16="http://schemas.microsoft.com/office/drawing/2014/main" id="{867839B7-9592-41DD-AC2B-1D13362B9CEB}"/>
              </a:ext>
            </a:extLst>
          </p:cNvPr>
          <p:cNvSpPr>
            <a:spLocks noGrp="1"/>
          </p:cNvSpPr>
          <p:nvPr>
            <p:ph type="body" sz="quarter" idx="156" hasCustomPrompt="1"/>
          </p:nvPr>
        </p:nvSpPr>
        <p:spPr>
          <a:xfrm>
            <a:off x="922655" y="1925893"/>
            <a:ext cx="9144001" cy="2787107"/>
          </a:xfrm>
          <a:prstGeom prst="rect">
            <a:avLst/>
          </a:prstGeom>
        </p:spPr>
        <p:txBody>
          <a:bodyPr anchor="t" anchorCtr="0">
            <a:noAutofit/>
          </a:bodyPr>
          <a:lstStyle>
            <a:lvl1pPr marL="0" indent="0" algn="l">
              <a:buFontTx/>
              <a:buNone/>
              <a:defRPr sz="66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Poster Title</a:t>
            </a:r>
          </a:p>
        </p:txBody>
      </p:sp>
    </p:spTree>
  </p:cSld>
  <p:clrMapOvr>
    <a:masterClrMapping/>
  </p:clrMapOvr>
  <p:extLst>
    <p:ext uri="{DCECCB84-F9BA-43D5-87BE-67443E8EF086}">
      <p15:sldGuideLst xmlns:p15="http://schemas.microsoft.com/office/powerpoint/2012/main">
        <p15:guide id="2" pos="6336" userDrawn="1">
          <p15:clr>
            <a:srgbClr val="FBAE40"/>
          </p15:clr>
        </p15:guide>
        <p15:guide id="3" pos="21312" userDrawn="1">
          <p15:clr>
            <a:srgbClr val="FBAE40"/>
          </p15:clr>
        </p15:guide>
        <p15:guide id="4" pos="20736" userDrawn="1">
          <p15:clr>
            <a:srgbClr val="FBAE40"/>
          </p15:clr>
        </p15:guide>
        <p15:guide id="5" pos="27072" userDrawn="1">
          <p15:clr>
            <a:srgbClr val="FBAE40"/>
          </p15:clr>
        </p15:guide>
        <p15:guide id="6" pos="6912" userDrawn="1">
          <p15:clr>
            <a:srgbClr val="FBAE40"/>
          </p15:clr>
        </p15:guide>
        <p15:guide id="7" pos="576" userDrawn="1">
          <p15:clr>
            <a:srgbClr val="FBAE40"/>
          </p15:clr>
        </p15:guide>
        <p15:guide id="9" orient="horz" pos="1224" userDrawn="1">
          <p15:clr>
            <a:srgbClr val="FBAE40"/>
          </p15:clr>
        </p15:guide>
        <p15:guide id="10" orient="horz" pos="1948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center panel">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22655" y="11437171"/>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922655" y="10536019"/>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INTRODUCTION</a:t>
            </a:r>
          </a:p>
        </p:txBody>
      </p:sp>
      <p:sp>
        <p:nvSpPr>
          <p:cNvPr id="20" name="Text Placeholder 5"/>
          <p:cNvSpPr>
            <a:spLocks noGrp="1"/>
          </p:cNvSpPr>
          <p:nvPr>
            <p:ph type="body" sz="quarter" idx="20" hasCustomPrompt="1"/>
          </p:nvPr>
        </p:nvSpPr>
        <p:spPr>
          <a:xfrm>
            <a:off x="922655" y="16651976"/>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OBJECTIVES</a:t>
            </a:r>
          </a:p>
        </p:txBody>
      </p:sp>
      <p:sp>
        <p:nvSpPr>
          <p:cNvPr id="27" name="Text Placeholder 5"/>
          <p:cNvSpPr>
            <a:spLocks noGrp="1"/>
          </p:cNvSpPr>
          <p:nvPr>
            <p:ph type="body" sz="quarter" idx="27" hasCustomPrompt="1"/>
          </p:nvPr>
        </p:nvSpPr>
        <p:spPr>
          <a:xfrm>
            <a:off x="922655" y="23497257"/>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METHODS</a:t>
            </a:r>
          </a:p>
        </p:txBody>
      </p:sp>
      <p:sp>
        <p:nvSpPr>
          <p:cNvPr id="28" name="Text Placeholder 3"/>
          <p:cNvSpPr>
            <a:spLocks noGrp="1"/>
          </p:cNvSpPr>
          <p:nvPr>
            <p:ph type="body" sz="quarter" idx="28" hasCustomPrompt="1"/>
          </p:nvPr>
        </p:nvSpPr>
        <p:spPr>
          <a:xfrm>
            <a:off x="922655" y="24370271"/>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3832800" y="21054422"/>
            <a:ext cx="9144000" cy="800211"/>
          </a:xfrm>
          <a:prstGeom prst="rect">
            <a:avLst/>
          </a:prstGeom>
          <a:noFill/>
        </p:spPr>
        <p:txBody>
          <a:bodyPr wrap="square" lIns="91436" tIns="91436" rIns="91436" bIns="91436" anchor="ctr" anchorCtr="0">
            <a:spAutoFit/>
          </a:bodyPr>
          <a:lstStyle>
            <a:lvl1pPr marL="0" indent="0" algn="l">
              <a:buNone/>
              <a:defRPr sz="4000" b="1" u="sng" baseline="0">
                <a:solidFill>
                  <a:schemeClr val="accent6"/>
                </a:solidFill>
              </a:defRPr>
            </a:lvl1pPr>
          </a:lstStyle>
          <a:p>
            <a:pPr lvl="0"/>
            <a:r>
              <a:rPr lang="en-US" dirty="0"/>
              <a:t>(click to edit) DISCUSSION</a:t>
            </a:r>
          </a:p>
        </p:txBody>
      </p:sp>
      <p:sp>
        <p:nvSpPr>
          <p:cNvPr id="30" name="Text Placeholder 3"/>
          <p:cNvSpPr>
            <a:spLocks noGrp="1"/>
          </p:cNvSpPr>
          <p:nvPr>
            <p:ph type="body" sz="quarter" idx="30" hasCustomPrompt="1"/>
          </p:nvPr>
        </p:nvSpPr>
        <p:spPr>
          <a:xfrm>
            <a:off x="33832800" y="21943081"/>
            <a:ext cx="9144000" cy="954085"/>
          </a:xfrm>
          <a:prstGeom prst="rect">
            <a:avLst/>
          </a:prstGeom>
        </p:spPr>
        <p:txBody>
          <a:bodyPr wrap="square" lIns="228589" tIns="228589" rIns="228589" bIns="228589">
            <a:sp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922655" y="17487478"/>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19" name="Text Placeholder 76">
            <a:extLst>
              <a:ext uri="{FF2B5EF4-FFF2-40B4-BE49-F238E27FC236}">
                <a16:creationId xmlns:a16="http://schemas.microsoft.com/office/drawing/2014/main" id="{39341BEA-C18B-D84F-BDF6-0D7ACC1C6D4D}"/>
              </a:ext>
            </a:extLst>
          </p:cNvPr>
          <p:cNvSpPr>
            <a:spLocks noGrp="1"/>
          </p:cNvSpPr>
          <p:nvPr>
            <p:ph type="body" sz="quarter" idx="154" hasCustomPrompt="1"/>
          </p:nvPr>
        </p:nvSpPr>
        <p:spPr>
          <a:xfrm>
            <a:off x="12801600" y="3623071"/>
            <a:ext cx="17415164" cy="10310515"/>
          </a:xfrm>
          <a:prstGeom prst="rect">
            <a:avLst/>
          </a:prstGeom>
        </p:spPr>
        <p:txBody>
          <a:bodyPr wrap="square" anchor="t" anchorCtr="0">
            <a:spAutoFit/>
          </a:bodyPr>
          <a:lstStyle>
            <a:lvl1pPr marL="0" indent="0" algn="l">
              <a:buFontTx/>
              <a:buNone/>
              <a:defRPr sz="166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main finding and bold the important words. </a:t>
            </a:r>
          </a:p>
        </p:txBody>
      </p:sp>
      <p:sp>
        <p:nvSpPr>
          <p:cNvPr id="3" name="Picture Placeholder 2">
            <a:extLst>
              <a:ext uri="{FF2B5EF4-FFF2-40B4-BE49-F238E27FC236}">
                <a16:creationId xmlns:a16="http://schemas.microsoft.com/office/drawing/2014/main" id="{2820FECF-07FB-3A41-BC12-56DDFB07BC68}"/>
              </a:ext>
            </a:extLst>
          </p:cNvPr>
          <p:cNvSpPr>
            <a:spLocks noGrp="1"/>
          </p:cNvSpPr>
          <p:nvPr>
            <p:ph type="pic" sz="quarter" idx="155" hasCustomPrompt="1"/>
          </p:nvPr>
        </p:nvSpPr>
        <p:spPr>
          <a:xfrm>
            <a:off x="21945600" y="22596764"/>
            <a:ext cx="8229600" cy="8229600"/>
          </a:xfrm>
          <a:prstGeom prst="rect">
            <a:avLst/>
          </a:prstGeom>
        </p:spPr>
        <p:txBody>
          <a:bodyPr anchor="ctr" anchorCtr="0"/>
          <a:lstStyle>
            <a:lvl1pPr marL="0" indent="0" algn="ctr">
              <a:buNone/>
              <a:defRPr sz="8800">
                <a:solidFill>
                  <a:schemeClr val="accent4"/>
                </a:solidFill>
              </a:defRPr>
            </a:lvl1pPr>
          </a:lstStyle>
          <a:p>
            <a:r>
              <a:rPr lang="en-US" dirty="0"/>
              <a:t>CLICK TO ADD</a:t>
            </a:r>
            <a:br>
              <a:rPr lang="en-US" dirty="0"/>
            </a:br>
            <a:r>
              <a:rPr lang="en-US" dirty="0"/>
              <a:t>QR CODE</a:t>
            </a:r>
          </a:p>
        </p:txBody>
      </p:sp>
      <p:sp>
        <p:nvSpPr>
          <p:cNvPr id="33" name="Text Placeholder 76">
            <a:extLst>
              <a:ext uri="{FF2B5EF4-FFF2-40B4-BE49-F238E27FC236}">
                <a16:creationId xmlns:a16="http://schemas.microsoft.com/office/drawing/2014/main" id="{C3EDF8A5-5EC9-9F46-AD02-0DD438ABACEB}"/>
              </a:ext>
            </a:extLst>
          </p:cNvPr>
          <p:cNvSpPr>
            <a:spLocks noGrp="1"/>
          </p:cNvSpPr>
          <p:nvPr>
            <p:ph type="body" sz="quarter" idx="157" hasCustomPrompt="1"/>
          </p:nvPr>
        </p:nvSpPr>
        <p:spPr>
          <a:xfrm>
            <a:off x="922655" y="4813942"/>
            <a:ext cx="9144000" cy="1415764"/>
          </a:xfrm>
          <a:prstGeom prst="rect">
            <a:avLst/>
          </a:prstGeom>
        </p:spPr>
        <p:txBody>
          <a:bodyPr anchor="t" anchorCtr="0">
            <a:noAutofit/>
          </a:bodyPr>
          <a:lstStyle>
            <a:lvl1pPr marL="0" indent="0" algn="l">
              <a:buFontTx/>
              <a:buNone/>
              <a:defRPr sz="44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16" name="Text Placeholder 76">
            <a:extLst>
              <a:ext uri="{FF2B5EF4-FFF2-40B4-BE49-F238E27FC236}">
                <a16:creationId xmlns:a16="http://schemas.microsoft.com/office/drawing/2014/main" id="{E059DE55-23FB-40D6-B25C-2019A3DA5127}"/>
              </a:ext>
            </a:extLst>
          </p:cNvPr>
          <p:cNvSpPr>
            <a:spLocks noGrp="1"/>
          </p:cNvSpPr>
          <p:nvPr>
            <p:ph type="body" sz="quarter" idx="158" hasCustomPrompt="1"/>
          </p:nvPr>
        </p:nvSpPr>
        <p:spPr>
          <a:xfrm>
            <a:off x="922655" y="6295122"/>
            <a:ext cx="9144000" cy="1415764"/>
          </a:xfrm>
          <a:prstGeom prst="rect">
            <a:avLst/>
          </a:prstGeom>
        </p:spPr>
        <p:txBody>
          <a:bodyPr anchor="t" anchorCtr="0">
            <a:noAutofit/>
          </a:bodyPr>
          <a:lstStyle>
            <a:lvl1pPr marL="0" indent="0" algn="l">
              <a:buFontTx/>
              <a:buNone/>
              <a:defRPr sz="36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24" name="Text Placeholder 5">
            <a:extLst>
              <a:ext uri="{FF2B5EF4-FFF2-40B4-BE49-F238E27FC236}">
                <a16:creationId xmlns:a16="http://schemas.microsoft.com/office/drawing/2014/main" id="{0497EC54-FB74-484D-9FCA-D9C6FC1CA62A}"/>
              </a:ext>
            </a:extLst>
          </p:cNvPr>
          <p:cNvSpPr>
            <a:spLocks noGrp="1"/>
          </p:cNvSpPr>
          <p:nvPr>
            <p:ph type="body" sz="quarter" idx="163" hasCustomPrompt="1"/>
          </p:nvPr>
        </p:nvSpPr>
        <p:spPr>
          <a:xfrm>
            <a:off x="33874364" y="1980769"/>
            <a:ext cx="9144000" cy="800211"/>
          </a:xfrm>
          <a:prstGeom prst="rect">
            <a:avLst/>
          </a:prstGeom>
          <a:noFill/>
        </p:spPr>
        <p:txBody>
          <a:bodyPr wrap="square" lIns="91436" tIns="91436" rIns="91436" bIns="91436" anchor="ctr" anchorCtr="0">
            <a:spAutoFit/>
          </a:bodyPr>
          <a:lstStyle>
            <a:lvl1pPr marL="0" indent="0" algn="l">
              <a:buNone/>
              <a:defRPr sz="4000" b="1" u="sng" baseline="0">
                <a:solidFill>
                  <a:schemeClr val="accent6"/>
                </a:solidFill>
              </a:defRPr>
            </a:lvl1pPr>
          </a:lstStyle>
          <a:p>
            <a:pPr lvl="0"/>
            <a:r>
              <a:rPr lang="en-US" dirty="0"/>
              <a:t>(click to edit) RESULTS</a:t>
            </a:r>
          </a:p>
        </p:txBody>
      </p:sp>
      <p:sp>
        <p:nvSpPr>
          <p:cNvPr id="35" name="Text Placeholder 3">
            <a:extLst>
              <a:ext uri="{FF2B5EF4-FFF2-40B4-BE49-F238E27FC236}">
                <a16:creationId xmlns:a16="http://schemas.microsoft.com/office/drawing/2014/main" id="{0F431FB4-C853-4F1D-9F6B-229CD8B0B7C0}"/>
              </a:ext>
            </a:extLst>
          </p:cNvPr>
          <p:cNvSpPr>
            <a:spLocks noGrp="1"/>
          </p:cNvSpPr>
          <p:nvPr>
            <p:ph type="body" sz="quarter" idx="164" hasCustomPrompt="1"/>
          </p:nvPr>
        </p:nvSpPr>
        <p:spPr>
          <a:xfrm>
            <a:off x="33874364" y="2881932"/>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Add Tables and Figures in this section.</a:t>
            </a:r>
          </a:p>
        </p:txBody>
      </p:sp>
      <p:sp>
        <p:nvSpPr>
          <p:cNvPr id="17" name="Text Placeholder 76">
            <a:extLst>
              <a:ext uri="{FF2B5EF4-FFF2-40B4-BE49-F238E27FC236}">
                <a16:creationId xmlns:a16="http://schemas.microsoft.com/office/drawing/2014/main" id="{867839B7-9592-41DD-AC2B-1D13362B9CEB}"/>
              </a:ext>
            </a:extLst>
          </p:cNvPr>
          <p:cNvSpPr>
            <a:spLocks noGrp="1"/>
          </p:cNvSpPr>
          <p:nvPr>
            <p:ph type="body" sz="quarter" idx="156" hasCustomPrompt="1"/>
          </p:nvPr>
        </p:nvSpPr>
        <p:spPr>
          <a:xfrm>
            <a:off x="922655" y="1925893"/>
            <a:ext cx="9144001" cy="2787107"/>
          </a:xfrm>
          <a:prstGeom prst="rect">
            <a:avLst/>
          </a:prstGeom>
        </p:spPr>
        <p:txBody>
          <a:bodyPr anchor="t" anchorCtr="0">
            <a:noAutofit/>
          </a:bodyPr>
          <a:lstStyle>
            <a:lvl1pPr marL="0" indent="0" algn="l">
              <a:buFontTx/>
              <a:buNone/>
              <a:defRPr sz="66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Poster Title</a:t>
            </a:r>
          </a:p>
        </p:txBody>
      </p:sp>
    </p:spTree>
    <p:extLst>
      <p:ext uri="{BB962C8B-B14F-4D97-AF65-F5344CB8AC3E}">
        <p14:creationId xmlns:p14="http://schemas.microsoft.com/office/powerpoint/2010/main" val="1424487920"/>
      </p:ext>
    </p:extLst>
  </p:cSld>
  <p:clrMapOvr>
    <a:masterClrMapping/>
  </p:clrMapOvr>
  <p:extLst>
    <p:ext uri="{DCECCB84-F9BA-43D5-87BE-67443E8EF086}">
      <p15:sldGuideLst xmlns:p15="http://schemas.microsoft.com/office/powerpoint/2012/main">
        <p15:guide id="2" pos="6336">
          <p15:clr>
            <a:srgbClr val="FBAE40"/>
          </p15:clr>
        </p15:guide>
        <p15:guide id="3" pos="21312">
          <p15:clr>
            <a:srgbClr val="FBAE40"/>
          </p15:clr>
        </p15:guide>
        <p15:guide id="4" pos="20736">
          <p15:clr>
            <a:srgbClr val="FBAE40"/>
          </p15:clr>
        </p15:guide>
        <p15:guide id="5" pos="27072">
          <p15:clr>
            <a:srgbClr val="FBAE40"/>
          </p15:clr>
        </p15:guide>
        <p15:guide id="6" pos="6912">
          <p15:clr>
            <a:srgbClr val="FBAE40"/>
          </p15:clr>
        </p15:guide>
        <p15:guide id="7" pos="576">
          <p15:clr>
            <a:srgbClr val="FBAE40"/>
          </p15:clr>
        </p15:guide>
        <p15:guide id="9" orient="horz" pos="1224">
          <p15:clr>
            <a:srgbClr val="FBAE40"/>
          </p15:clr>
        </p15:guide>
        <p15:guide id="10" orient="horz" pos="1948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5" name="Rounded Rectangle 34">
            <a:extLst>
              <a:ext uri="{FF2B5EF4-FFF2-40B4-BE49-F238E27FC236}">
                <a16:creationId xmlns:a16="http://schemas.microsoft.com/office/drawing/2014/main" id="{EE937E76-4906-974E-BFC4-59D3C8CF049E}"/>
              </a:ext>
            </a:extLst>
          </p:cNvPr>
          <p:cNvSpPr/>
          <p:nvPr userDrawn="1"/>
        </p:nvSpPr>
        <p:spPr>
          <a:xfrm>
            <a:off x="10972800" y="50740"/>
            <a:ext cx="21945600" cy="32918400"/>
          </a:xfrm>
          <a:prstGeom prst="roundRect">
            <a:avLst>
              <a:gd name="adj" fmla="val 67"/>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78"/>
          </a:p>
        </p:txBody>
      </p:sp>
      <p:sp>
        <p:nvSpPr>
          <p:cNvPr id="42" name="Rectangle 41">
            <a:extLst>
              <a:ext uri="{FF2B5EF4-FFF2-40B4-BE49-F238E27FC236}">
                <a16:creationId xmlns:a16="http://schemas.microsoft.com/office/drawing/2014/main" id="{F896691F-3283-DE4D-A262-B7A29B5D85DD}"/>
              </a:ext>
            </a:extLst>
          </p:cNvPr>
          <p:cNvSpPr/>
          <p:nvPr userDrawn="1"/>
        </p:nvSpPr>
        <p:spPr>
          <a:xfrm>
            <a:off x="0" y="-4325"/>
            <a:ext cx="43891200" cy="32973465"/>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14"/>
          <p:cNvSpPr txBox="1">
            <a:spLocks noChangeArrowheads="1"/>
          </p:cNvSpPr>
          <p:nvPr/>
        </p:nvSpPr>
        <p:spPr bwMode="auto">
          <a:xfrm>
            <a:off x="1567305" y="32390910"/>
            <a:ext cx="2514600" cy="336819"/>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
        <p:nvSpPr>
          <p:cNvPr id="33" name="Rectangle 32">
            <a:extLst>
              <a:ext uri="{FF2B5EF4-FFF2-40B4-BE49-F238E27FC236}">
                <a16:creationId xmlns:a16="http://schemas.microsoft.com/office/drawing/2014/main" id="{8B239566-0032-594E-87CC-F52C9841D2C1}"/>
              </a:ext>
            </a:extLst>
          </p:cNvPr>
          <p:cNvSpPr/>
          <p:nvPr userDrawn="1"/>
        </p:nvSpPr>
        <p:spPr>
          <a:xfrm>
            <a:off x="0" y="31902376"/>
            <a:ext cx="43891200" cy="102863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85F28D0-47AE-074E-8801-CCC11808041B}"/>
              </a:ext>
            </a:extLst>
          </p:cNvPr>
          <p:cNvSpPr/>
          <p:nvPr userDrawn="1"/>
        </p:nvSpPr>
        <p:spPr>
          <a:xfrm>
            <a:off x="0" y="-4324"/>
            <a:ext cx="43891200" cy="102863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 Box 14">
            <a:extLst>
              <a:ext uri="{FF2B5EF4-FFF2-40B4-BE49-F238E27FC236}">
                <a16:creationId xmlns:a16="http://schemas.microsoft.com/office/drawing/2014/main" id="{C3373478-AEF9-754C-ABC7-23EC1B52CE0C}"/>
              </a:ext>
            </a:extLst>
          </p:cNvPr>
          <p:cNvSpPr txBox="1">
            <a:spLocks noChangeArrowheads="1"/>
          </p:cNvSpPr>
          <p:nvPr userDrawn="1"/>
        </p:nvSpPr>
        <p:spPr bwMode="auto">
          <a:xfrm>
            <a:off x="700676" y="32061839"/>
            <a:ext cx="8291482" cy="653921"/>
          </a:xfrm>
          <a:prstGeom prst="rect">
            <a:avLst/>
          </a:prstGeom>
          <a:noFill/>
          <a:ln w="9525">
            <a:noFill/>
            <a:miter lim="800000"/>
            <a:headEnd/>
            <a:tailEnd/>
          </a:ln>
          <a:effectLst/>
        </p:spPr>
        <p:txBody>
          <a:bodyPr wrap="square" lIns="259594" tIns="129774" rIns="259594" bIns="129774">
            <a:spAutoFit/>
          </a:bodyPr>
          <a:lstStyle/>
          <a:p>
            <a:pPr eaLnBrk="0" hangingPunct="0">
              <a:lnSpc>
                <a:spcPts val="772"/>
              </a:lnSpc>
              <a:spcBef>
                <a:spcPct val="50000"/>
              </a:spcBef>
              <a:defRPr/>
            </a:pPr>
            <a:r>
              <a:rPr lang="en-US" sz="1050" b="1" dirty="0">
                <a:solidFill>
                  <a:schemeClr val="bg1">
                    <a:lumMod val="50000"/>
                  </a:schemeClr>
                </a:solidFill>
                <a:latin typeface="Arial" charset="0"/>
              </a:rPr>
              <a:t>RESEARCH POSTER PRESENTATION TEMPLATE © 2019</a:t>
            </a:r>
          </a:p>
          <a:p>
            <a:pPr eaLnBrk="0" hangingPunct="0">
              <a:lnSpc>
                <a:spcPts val="772"/>
              </a:lnSpc>
              <a:spcBef>
                <a:spcPct val="50000"/>
              </a:spcBef>
              <a:defRPr/>
            </a:pPr>
            <a:r>
              <a:rPr lang="en-US" sz="2000" b="1" dirty="0">
                <a:solidFill>
                  <a:schemeClr val="bg1">
                    <a:lumMod val="50000"/>
                  </a:schemeClr>
                </a:solidFill>
                <a:latin typeface="Arial" charset="0"/>
              </a:rPr>
              <a:t>www.PosterPresentations.com</a:t>
            </a:r>
          </a:p>
        </p:txBody>
      </p:sp>
      <p:graphicFrame>
        <p:nvGraphicFramePr>
          <p:cNvPr id="11" name="Table 10">
            <a:extLst>
              <a:ext uri="{FF2B5EF4-FFF2-40B4-BE49-F238E27FC236}">
                <a16:creationId xmlns:a16="http://schemas.microsoft.com/office/drawing/2014/main" id="{8ECADD28-84EA-C94B-A368-D022E9F1EBC7}"/>
              </a:ext>
            </a:extLst>
          </p:cNvPr>
          <p:cNvGraphicFramePr>
            <a:graphicFrameLocks noGrp="1"/>
          </p:cNvGraphicFramePr>
          <p:nvPr userDrawn="1">
            <p:extLst>
              <p:ext uri="{D42A27DB-BD31-4B8C-83A1-F6EECF244321}">
                <p14:modId xmlns:p14="http://schemas.microsoft.com/office/powerpoint/2010/main" val="3193688814"/>
              </p:ext>
            </p:extLst>
          </p:nvPr>
        </p:nvGraphicFramePr>
        <p:xfrm>
          <a:off x="-10611120" y="14098"/>
          <a:ext cx="9776869" cy="32750835"/>
        </p:xfrm>
        <a:graphic>
          <a:graphicData uri="http://schemas.openxmlformats.org/drawingml/2006/table">
            <a:tbl>
              <a:tblPr firstRow="1" bandRow="1">
                <a:tableStyleId>{5C22544A-7EE6-4342-B048-85BDC9FD1C3A}</a:tableStyleId>
              </a:tblPr>
              <a:tblGrid>
                <a:gridCol w="4192245">
                  <a:extLst>
                    <a:ext uri="{9D8B030D-6E8A-4147-A177-3AD203B41FA5}">
                      <a16:colId xmlns:a16="http://schemas.microsoft.com/office/drawing/2014/main" val="20000"/>
                    </a:ext>
                  </a:extLst>
                </a:gridCol>
                <a:gridCol w="5584624">
                  <a:extLst>
                    <a:ext uri="{9D8B030D-6E8A-4147-A177-3AD203B41FA5}">
                      <a16:colId xmlns:a16="http://schemas.microsoft.com/office/drawing/2014/main" val="20001"/>
                    </a:ext>
                  </a:extLst>
                </a:gridCol>
              </a:tblGrid>
              <a:tr h="1329113">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3600" b="0" spc="600" dirty="0">
                          <a:solidFill>
                            <a:srgbClr val="1F3A4E"/>
                          </a:solidFill>
                          <a:latin typeface="Arial Black" panose="020B0A04020102020204" pitchFamily="34" charset="0"/>
                        </a:rPr>
                        <a:t>QUICK START GUIDE</a:t>
                      </a:r>
                      <a:br>
                        <a:rPr lang="en-US" sz="3600" b="0" spc="600" dirty="0">
                          <a:solidFill>
                            <a:srgbClr val="1F3A4E"/>
                          </a:solidFill>
                          <a:latin typeface="Arial Black" panose="020B0A04020102020204" pitchFamily="34" charset="0"/>
                        </a:rPr>
                      </a:br>
                      <a:r>
                        <a:rPr lang="en-US" sz="2800" b="1" spc="0" dirty="0">
                          <a:solidFill>
                            <a:srgbClr val="FF0000"/>
                          </a:solidFill>
                          <a:latin typeface="Trebuchet MS" pitchFamily="34" charset="0"/>
                        </a:rPr>
                        <a:t>(THIS SIDEBAR WILL NOT PRINT)</a:t>
                      </a:r>
                      <a:endParaRPr lang="en-US" sz="36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4206624">
                <a:tc gridSpan="2">
                  <a:txBody>
                    <a:bodyPr/>
                    <a:lstStyle/>
                    <a:p>
                      <a:pPr defTabSz="3765639"/>
                      <a:r>
                        <a:rPr lang="en-US" sz="2000" i="0" dirty="0">
                          <a:solidFill>
                            <a:srgbClr val="D9D9D9"/>
                          </a:solidFill>
                          <a:latin typeface="Arial"/>
                          <a:cs typeface="Arial"/>
                        </a:rPr>
                        <a:t>This PowerPoint template produces a </a:t>
                      </a:r>
                      <a:r>
                        <a:rPr lang="en-US" sz="2000" b="1" i="0" dirty="0">
                          <a:solidFill>
                            <a:srgbClr val="FFC000"/>
                          </a:solidFill>
                          <a:latin typeface="Arial"/>
                          <a:cs typeface="Arial"/>
                        </a:rPr>
                        <a:t>36"x48” Trifold </a:t>
                      </a:r>
                      <a:r>
                        <a:rPr lang="en-US" sz="2000" i="0" dirty="0">
                          <a:solidFill>
                            <a:srgbClr val="D9D9D9"/>
                          </a:solidFill>
                          <a:latin typeface="Arial"/>
                          <a:cs typeface="Arial"/>
                        </a:rPr>
                        <a:t>presentation poster board. You can use it to create your research poster by placing your title, subtitle, text, tables, charts and photos. </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the  </a:t>
                      </a:r>
                      <a:r>
                        <a:rPr lang="en-US" sz="2000" i="0" dirty="0">
                          <a:solidFill>
                            <a:srgbClr val="FFC000"/>
                          </a:solidFill>
                          <a:latin typeface="Arial"/>
                          <a:cs typeface="Arial"/>
                        </a:rPr>
                        <a:t>HELP DESK</a:t>
                      </a:r>
                      <a:r>
                        <a:rPr lang="en-US" sz="2000" i="0" baseline="0" dirty="0">
                          <a:solidFill>
                            <a:srgbClr val="D9D9D9"/>
                          </a:solidFill>
                          <a:latin typeface="Arial"/>
                          <a:cs typeface="Arial"/>
                        </a:rPr>
                        <a:t> </a:t>
                      </a:r>
                      <a:r>
                        <a:rPr lang="en-US" sz="2000" i="0" dirty="0">
                          <a:solidFill>
                            <a:srgbClr val="D9D9D9"/>
                          </a:solidFill>
                          <a:latin typeface="Arial"/>
                          <a:cs typeface="Arial"/>
                        </a:rPr>
                        <a:t>tab.</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To print your poster using our same-day professional printing service,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a:t>
                      </a:r>
                      <a:r>
                        <a:rPr lang="en-US" sz="2000" i="0" dirty="0">
                          <a:solidFill>
                            <a:srgbClr val="FFC000"/>
                          </a:solidFill>
                          <a:latin typeface="Arial"/>
                          <a:cs typeface="Arial"/>
                        </a:rPr>
                        <a:t>Order your poster</a:t>
                      </a:r>
                      <a:r>
                        <a:rPr lang="en-US" sz="2000" i="0" dirty="0">
                          <a:solidFill>
                            <a:srgbClr val="D9D9D9"/>
                          </a:solidFill>
                          <a:latin typeface="Arial"/>
                          <a:cs typeface="Arial"/>
                        </a:rPr>
                        <a:t>".</a:t>
                      </a:r>
                      <a:endParaRPr lang="en-US" sz="20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4644032">
                <a:tc>
                  <a:txBody>
                    <a:bodyPr/>
                    <a:lstStyle/>
                    <a:p>
                      <a:pPr algn="ctr"/>
                      <a:endParaRPr lang="en-US" sz="2000" dirty="0">
                        <a:solidFill>
                          <a:srgbClr val="1F3A4E"/>
                        </a:solidFill>
                      </a:endParaRPr>
                    </a:p>
                    <a:p>
                      <a:pPr algn="ctr"/>
                      <a:endParaRPr lang="en-US" sz="2000" dirty="0">
                        <a:solidFill>
                          <a:srgbClr val="1F3A4E"/>
                        </a:solidFill>
                      </a:endParaRPr>
                    </a:p>
                    <a:p>
                      <a:pPr algn="ctr"/>
                      <a:r>
                        <a:rPr lang="en-US" sz="2000" dirty="0">
                          <a:solidFill>
                            <a:schemeClr val="bg1"/>
                          </a:solidFill>
                          <a:latin typeface="Arial" panose="020B0604020202020204" pitchFamily="34" charset="0"/>
                          <a:cs typeface="Arial" panose="020B0604020202020204" pitchFamily="34" charset="0"/>
                        </a:rPr>
                        <a:t>This is a poster template for a </a:t>
                      </a:r>
                      <a:br>
                        <a:rPr lang="en-US" sz="2000" dirty="0">
                          <a:solidFill>
                            <a:schemeClr val="bg1"/>
                          </a:solidFill>
                          <a:latin typeface="Arial" panose="020B0604020202020204" pitchFamily="34" charset="0"/>
                          <a:cs typeface="Arial" panose="020B0604020202020204" pitchFamily="34" charset="0"/>
                        </a:rPr>
                      </a:br>
                      <a:r>
                        <a:rPr lang="en-US" sz="4800" b="1" dirty="0">
                          <a:solidFill>
                            <a:srgbClr val="FFC000"/>
                          </a:solidFill>
                          <a:latin typeface="Arial" panose="020B0604020202020204" pitchFamily="34" charset="0"/>
                          <a:cs typeface="Arial" panose="020B0604020202020204" pitchFamily="34" charset="0"/>
                        </a:rPr>
                        <a:t>TRIFOLD</a:t>
                      </a:r>
                      <a:br>
                        <a:rPr lang="en-US" sz="3600" b="1" dirty="0">
                          <a:solidFill>
                            <a:srgbClr val="FFC000"/>
                          </a:solidFill>
                          <a:latin typeface="Arial" panose="020B0604020202020204" pitchFamily="34" charset="0"/>
                          <a:cs typeface="Arial" panose="020B0604020202020204" pitchFamily="34" charset="0"/>
                        </a:rPr>
                      </a:br>
                      <a:r>
                        <a:rPr lang="en-US" sz="2000" b="1" dirty="0">
                          <a:solidFill>
                            <a:srgbClr val="FFC000"/>
                          </a:solidFill>
                          <a:latin typeface="Arial" panose="020B0604020202020204" pitchFamily="34" charset="0"/>
                          <a:cs typeface="Arial" panose="020B0604020202020204" pitchFamily="34" charset="0"/>
                        </a:rPr>
                        <a:t>(3 feet tall by 4 feet wide)</a:t>
                      </a:r>
                      <a:br>
                        <a:rPr lang="en-US" sz="2000" dirty="0">
                          <a:solidFill>
                            <a:schemeClr val="bg1"/>
                          </a:solidFill>
                          <a:latin typeface="Arial" panose="020B0604020202020204" pitchFamily="34" charset="0"/>
                          <a:cs typeface="Arial" panose="020B0604020202020204" pitchFamily="34" charset="0"/>
                        </a:rPr>
                      </a:br>
                      <a:r>
                        <a:rPr lang="en-US" sz="2000" dirty="0">
                          <a:solidFill>
                            <a:schemeClr val="bg1"/>
                          </a:solidFill>
                          <a:latin typeface="Arial" panose="020B0604020202020204" pitchFamily="34" charset="0"/>
                          <a:cs typeface="Arial" panose="020B0604020202020204" pitchFamily="34" charset="0"/>
                        </a:rPr>
                        <a:t>presentation board</a:t>
                      </a:r>
                    </a:p>
                    <a:p>
                      <a:endParaRPr lang="en-US" sz="20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Important: Check the template size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you are using the correct size template for your poster presentation.</a:t>
                      </a:r>
                      <a:br>
                        <a:rPr lang="en-US" sz="2000" b="0" baseline="0" dirty="0">
                          <a:solidFill>
                            <a:srgbClr val="D9D9D9"/>
                          </a:solidFill>
                          <a:latin typeface="Arial" panose="020B0604020202020204" pitchFamily="34" charset="0"/>
                          <a:cs typeface="Arial" panose="020B0604020202020204" pitchFamily="34" charset="0"/>
                        </a:rPr>
                      </a:br>
                      <a:endParaRPr lang="en-US" sz="2000" b="0" baseline="0" dirty="0">
                        <a:solidFill>
                          <a:srgbClr val="FFC000"/>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8"/>
                  </a:ext>
                </a:extLst>
              </a:tr>
              <a:tr h="4288692">
                <a:tc>
                  <a:txBody>
                    <a:bodyPr/>
                    <a:lstStyle/>
                    <a:p>
                      <a:endParaRPr lang="en-US" sz="2000" dirty="0">
                        <a:solidFill>
                          <a:srgbClr val="1F3A4E"/>
                        </a:solidFill>
                      </a:endParaRPr>
                    </a:p>
                  </a:txBody>
                  <a:tcPr>
                    <a:blipFill rotWithShape="1">
                      <a:blip r:embed="rId3"/>
                      <a:stretch>
                        <a:fillRect/>
                      </a:stretch>
                    </a:blipFill>
                  </a:tcPr>
                </a:tc>
                <a:tc>
                  <a:txBody>
                    <a:bodyPr/>
                    <a:lstStyle/>
                    <a:p>
                      <a:pPr algn="l"/>
                      <a:r>
                        <a:rPr lang="en-US" sz="2400" b="1" baseline="0" dirty="0">
                          <a:solidFill>
                            <a:srgbClr val="FFC000"/>
                          </a:solidFill>
                          <a:latin typeface="Arial" panose="020B0604020202020204" pitchFamily="34" charset="0"/>
                          <a:cs typeface="Arial" panose="020B0604020202020204" pitchFamily="34" charset="0"/>
                        </a:rPr>
                        <a:t>How to </a:t>
                      </a:r>
                      <a:r>
                        <a:rPr lang="en-US" sz="4000" b="1" baseline="0" dirty="0">
                          <a:solidFill>
                            <a:srgbClr val="FFC000"/>
                          </a:solidFill>
                          <a:latin typeface="Arial" panose="020B0604020202020204" pitchFamily="34" charset="0"/>
                          <a:cs typeface="Arial" panose="020B0604020202020204" pitchFamily="34" charset="0"/>
                        </a:rPr>
                        <a:t>Zoom in </a:t>
                      </a:r>
                      <a:r>
                        <a:rPr lang="en-US" sz="2400" b="1" baseline="0" dirty="0">
                          <a:solidFill>
                            <a:srgbClr val="FFC000"/>
                          </a:solidFill>
                          <a:latin typeface="Arial" panose="020B0604020202020204" pitchFamily="34" charset="0"/>
                          <a:cs typeface="Arial" panose="020B0604020202020204" pitchFamily="34" charset="0"/>
                        </a:rPr>
                        <a:t>and </a:t>
                      </a:r>
                      <a:r>
                        <a:rPr lang="en-US" sz="1800" b="1" baseline="0" dirty="0">
                          <a:solidFill>
                            <a:srgbClr val="FFC000"/>
                          </a:solidFill>
                          <a:latin typeface="Arial" panose="020B0604020202020204" pitchFamily="34" charset="0"/>
                          <a:cs typeface="Arial" panose="020B0604020202020204" pitchFamily="34" charset="0"/>
                        </a:rPr>
                        <a:t>out</a:t>
                      </a:r>
                      <a:endParaRPr lang="en-US" sz="2400" b="1" baseline="0" dirty="0">
                        <a:solidFill>
                          <a:srgbClr val="FFC000"/>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1. </a:t>
                      </a:r>
                      <a:r>
                        <a:rPr lang="en-US" sz="20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2. </a:t>
                      </a:r>
                      <a:r>
                        <a:rPr lang="en-US" sz="20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a16="http://schemas.microsoft.com/office/drawing/2014/main" val="10001"/>
                  </a:ext>
                </a:extLst>
              </a:tr>
              <a:tr h="1800526">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Ruler and Guides</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3824339">
                <a:tc>
                  <a:txBody>
                    <a:bodyPr/>
                    <a:lstStyle/>
                    <a:p>
                      <a:endParaRPr lang="en-US" sz="2000" dirty="0">
                        <a:solidFill>
                          <a:srgbClr val="1F3A4E"/>
                        </a:solidFill>
                      </a:endParaRPr>
                    </a:p>
                  </a:txBody>
                  <a:tcPr>
                    <a:blipFill rotWithShape="1">
                      <a:blip r:embed="rId4"/>
                      <a:stretch>
                        <a:fillRect/>
                      </a:stretch>
                    </a:blipFill>
                  </a:tcPr>
                </a:tc>
                <a:tc>
                  <a:txBody>
                    <a:bodyPr/>
                    <a:lstStyle/>
                    <a:p>
                      <a:pPr marL="0" lvl="1" indent="0" algn="l" defTabSz="114300"/>
                      <a:r>
                        <a:rPr lang="en-US" sz="2400" b="1" baseline="0" dirty="0">
                          <a:solidFill>
                            <a:srgbClr val="FFC000"/>
                          </a:solidFill>
                          <a:latin typeface="Arial" panose="020B0604020202020204" pitchFamily="34" charset="0"/>
                          <a:cs typeface="Arial" panose="020B0604020202020204" pitchFamily="34" charset="0"/>
                        </a:rPr>
                        <a:t>Headers and text containers</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Click inside a section header to add its text.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a16="http://schemas.microsoft.com/office/drawing/2014/main" val="10003"/>
                  </a:ext>
                </a:extLst>
              </a:tr>
              <a:tr h="3519135">
                <a:tc gridSpan="2">
                  <a:txBody>
                    <a:bodyPr/>
                    <a:lstStyle/>
                    <a:p>
                      <a:r>
                        <a:rPr lang="en-US" sz="2400" b="1" dirty="0">
                          <a:solidFill>
                            <a:srgbClr val="FFC000"/>
                          </a:solidFill>
                          <a:latin typeface="Arial" panose="020B0604020202020204" pitchFamily="34" charset="0"/>
                          <a:cs typeface="Arial" panose="020B0604020202020204" pitchFamily="34" charset="0"/>
                        </a:rPr>
                        <a:t>Adding content to the poster</a:t>
                      </a:r>
                    </a:p>
                    <a:p>
                      <a:r>
                        <a:rPr lang="en-US" sz="20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20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20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237765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2293170">
                <a:tc gridSpan="2">
                  <a:txBody>
                    <a:bodyPr/>
                    <a:lstStyle/>
                    <a:p>
                      <a:endParaRPr lang="en-US" sz="20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128027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0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3187270">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0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12" name="Table 11">
            <a:extLst>
              <a:ext uri="{FF2B5EF4-FFF2-40B4-BE49-F238E27FC236}">
                <a16:creationId xmlns:a16="http://schemas.microsoft.com/office/drawing/2014/main" id="{9CE29732-F308-0946-B02E-B61C77388BCC}"/>
              </a:ext>
            </a:extLst>
          </p:cNvPr>
          <p:cNvGraphicFramePr>
            <a:graphicFrameLocks noGrp="1"/>
          </p:cNvGraphicFramePr>
          <p:nvPr userDrawn="1">
            <p:extLst>
              <p:ext uri="{D42A27DB-BD31-4B8C-83A1-F6EECF244321}">
                <p14:modId xmlns:p14="http://schemas.microsoft.com/office/powerpoint/2010/main" val="1176603562"/>
              </p:ext>
            </p:extLst>
          </p:nvPr>
        </p:nvGraphicFramePr>
        <p:xfrm>
          <a:off x="44695229" y="-84749"/>
          <a:ext cx="9430188" cy="33075070"/>
        </p:xfrm>
        <a:graphic>
          <a:graphicData uri="http://schemas.openxmlformats.org/drawingml/2006/table">
            <a:tbl>
              <a:tblPr firstRow="1" bandRow="1">
                <a:tableStyleId>{5C22544A-7EE6-4342-B048-85BDC9FD1C3A}</a:tableStyleId>
              </a:tblPr>
              <a:tblGrid>
                <a:gridCol w="3343835">
                  <a:extLst>
                    <a:ext uri="{9D8B030D-6E8A-4147-A177-3AD203B41FA5}">
                      <a16:colId xmlns:a16="http://schemas.microsoft.com/office/drawing/2014/main" val="20000"/>
                    </a:ext>
                  </a:extLst>
                </a:gridCol>
                <a:gridCol w="1381559">
                  <a:extLst>
                    <a:ext uri="{9D8B030D-6E8A-4147-A177-3AD203B41FA5}">
                      <a16:colId xmlns:a16="http://schemas.microsoft.com/office/drawing/2014/main" val="997673227"/>
                    </a:ext>
                  </a:extLst>
                </a:gridCol>
                <a:gridCol w="4704794">
                  <a:extLst>
                    <a:ext uri="{9D8B030D-6E8A-4147-A177-3AD203B41FA5}">
                      <a16:colId xmlns:a16="http://schemas.microsoft.com/office/drawing/2014/main" val="4164475170"/>
                    </a:ext>
                  </a:extLst>
                </a:gridCol>
              </a:tblGrid>
              <a:tr h="1756432">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4000" b="0" spc="600" dirty="0">
                          <a:solidFill>
                            <a:srgbClr val="1F3A4E"/>
                          </a:solidFill>
                          <a:latin typeface="Arial Black" panose="020B0A04020102020204" pitchFamily="34" charset="0"/>
                        </a:rPr>
                        <a:t>QUICK START GUIDE</a:t>
                      </a:r>
                      <a:br>
                        <a:rPr lang="en-US" sz="4000" b="0" spc="600" dirty="0">
                          <a:solidFill>
                            <a:srgbClr val="1F3A4E"/>
                          </a:solidFill>
                          <a:latin typeface="Arial Black" panose="020B0A04020102020204" pitchFamily="34" charset="0"/>
                        </a:rPr>
                      </a:br>
                      <a:r>
                        <a:rPr lang="en-US" sz="3200" b="1" spc="0" dirty="0">
                          <a:solidFill>
                            <a:srgbClr val="FF0000"/>
                          </a:solidFill>
                          <a:latin typeface="Trebuchet MS" pitchFamily="34" charset="0"/>
                        </a:rPr>
                        <a:t>(THIS SIDEBAR WILL NOT PRINT)</a:t>
                      </a:r>
                      <a:endParaRPr lang="en-US" sz="40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563101">
                <a:tc gridSpan="3">
                  <a:txBody>
                    <a:bodyPr/>
                    <a:lstStyle/>
                    <a:p>
                      <a:pPr algn="l"/>
                      <a:r>
                        <a:rPr lang="en-US" sz="2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2400" dirty="0">
                          <a:solidFill>
                            <a:srgbClr val="FFC000"/>
                          </a:solidFill>
                          <a:hlinkClick r:id="rId7">
                            <a:extLst>
                              <a:ext uri="{A12FA001-AC4F-418D-AE19-62706E023703}">
                                <ahyp:hlinkClr xmlns:ahyp="http://schemas.microsoft.com/office/drawing/2018/hyperlinkcolor" val="tx"/>
                              </a:ext>
                            </a:extLst>
                          </a:hlinkClick>
                        </a:rPr>
                        <a:t>https://www.posterpresentations.com/how-to-change-the-research-poster-template-colors.html</a:t>
                      </a:r>
                      <a:endParaRPr lang="en-US" sz="2400" dirty="0">
                        <a:solidFill>
                          <a:srgbClr val="FFC000"/>
                        </a:solidFill>
                      </a:endParaRP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8"/>
                      <a:stretch>
                        <a:fillRect/>
                      </a:stretch>
                    </a:blipFill>
                  </a:tcPr>
                </a:tc>
                <a:tc hMerge="1">
                  <a:txBody>
                    <a:bodyPr/>
                    <a:lstStyle/>
                    <a:p>
                      <a:endParaRPr lang="en-US"/>
                    </a:p>
                  </a:txBody>
                  <a:tcPr/>
                </a:tc>
                <a:extLst>
                  <a:ext uri="{0D108BD9-81ED-4DB2-BD59-A6C34878D82A}">
                    <a16:rowId xmlns:a16="http://schemas.microsoft.com/office/drawing/2014/main" val="10001"/>
                  </a:ext>
                </a:extLst>
              </a:tr>
              <a:tr h="3667719">
                <a:tc gridSpan="3">
                  <a:txBody>
                    <a:bodyPr/>
                    <a:lstStyle/>
                    <a:p>
                      <a:r>
                        <a:rPr lang="en-US" sz="2800" b="1" dirty="0">
                          <a:solidFill>
                            <a:srgbClr val="FFC000"/>
                          </a:solidFill>
                          <a:latin typeface="Arial" panose="020B0604020202020204" pitchFamily="34" charset="0"/>
                          <a:cs typeface="Arial" panose="020B0604020202020204" pitchFamily="34" charset="0"/>
                        </a:rPr>
                        <a:t>How to change the column layout configuration</a:t>
                      </a:r>
                    </a:p>
                    <a:p>
                      <a:r>
                        <a:rPr lang="en-US" sz="24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2400" dirty="0">
                          <a:solidFill>
                            <a:srgbClr val="D9D9D9"/>
                          </a:solidFill>
                          <a:latin typeface="Arial" panose="020B0604020202020204" pitchFamily="34" charset="0"/>
                          <a:cs typeface="Arial" panose="020B0604020202020204" pitchFamily="34" charset="0"/>
                        </a:rPr>
                        <a:t>You can see a tutorial here: </a:t>
                      </a:r>
                      <a:r>
                        <a:rPr lang="en-US" sz="2400" u="sng" dirty="0">
                          <a:solidFill>
                            <a:srgbClr val="FFC000"/>
                          </a:solidFill>
                          <a:latin typeface="Arial" panose="020B0604020202020204" pitchFamily="34" charset="0"/>
                          <a:cs typeface="Arial" panose="020B0604020202020204" pitchFamily="34" charset="0"/>
                        </a:rPr>
                        <a:t>https://</a:t>
                      </a:r>
                      <a:r>
                        <a:rPr lang="en-US" sz="2400" u="sng" dirty="0" err="1">
                          <a:solidFill>
                            <a:srgbClr val="FFC000"/>
                          </a:solidFill>
                          <a:latin typeface="Arial" panose="020B0604020202020204" pitchFamily="34" charset="0"/>
                          <a:cs typeface="Arial" panose="020B0604020202020204" pitchFamily="34" charset="0"/>
                        </a:rPr>
                        <a:t>www.posterpresentations.com</a:t>
                      </a:r>
                      <a:r>
                        <a:rPr lang="en-US" sz="2400" u="sng" dirty="0">
                          <a:solidFill>
                            <a:srgbClr val="FFC000"/>
                          </a:solidFill>
                          <a:latin typeface="Arial" panose="020B0604020202020204" pitchFamily="34" charset="0"/>
                          <a:cs typeface="Arial" panose="020B0604020202020204" pitchFamily="34" charset="0"/>
                        </a:rPr>
                        <a:t>/how-to-change-the-column-</a:t>
                      </a:r>
                      <a:r>
                        <a:rPr lang="en-US" sz="2400" u="sng" dirty="0" err="1">
                          <a:solidFill>
                            <a:srgbClr val="FFC000"/>
                          </a:solidFill>
                          <a:latin typeface="Arial" panose="020B0604020202020204" pitchFamily="34" charset="0"/>
                          <a:cs typeface="Arial" panose="020B0604020202020204" pitchFamily="34" charset="0"/>
                        </a:rPr>
                        <a:t>configuration.html</a:t>
                      </a:r>
                      <a:endParaRPr lang="en-US" u="sng" dirty="0">
                        <a:solidFill>
                          <a:srgbClr val="FFC000"/>
                        </a:solidFill>
                      </a:endParaRP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9"/>
                      <a:stretch>
                        <a:fillRect/>
                      </a:stretch>
                    </a:blipFill>
                  </a:tcPr>
                </a:tc>
                <a:tc hMerge="1">
                  <a:txBody>
                    <a:bodyPr/>
                    <a:lstStyle/>
                    <a:p>
                      <a:endParaRPr lang="en-US" dirty="0"/>
                    </a:p>
                  </a:txBody>
                  <a:tcPr marL="182880" marT="137160">
                    <a:solidFill>
                      <a:srgbClr val="010101"/>
                    </a:solidFill>
                  </a:tcPr>
                </a:tc>
                <a:extLst>
                  <a:ext uri="{0D108BD9-81ED-4DB2-BD59-A6C34878D82A}">
                    <a16:rowId xmlns:a16="http://schemas.microsoft.com/office/drawing/2014/main" val="10004"/>
                  </a:ext>
                </a:extLst>
              </a:tr>
              <a:tr h="5177074">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10">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row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a:t>
                      </a:r>
                      <a:r>
                        <a:rPr lang="en-US" sz="2400" baseline="0" noProof="0" dirty="0">
                          <a:solidFill>
                            <a:srgbClr val="D9D9D9"/>
                          </a:solidFill>
                          <a:latin typeface="Arial" panose="020B0604020202020204" pitchFamily="34" charset="0"/>
                          <a:cs typeface="Arial" panose="020B0604020202020204" pitchFamily="34" charset="0"/>
                        </a:rPr>
                        <a:t> Guides</a:t>
                      </a:r>
                      <a:r>
                        <a:rPr lang="en-US" sz="2400" noProof="0" dirty="0">
                          <a:solidFill>
                            <a:srgbClr val="D9D9D9"/>
                          </a:solidFill>
                          <a:latin typeface="Arial" panose="020B0604020202020204" pitchFamily="34" charset="0"/>
                          <a:cs typeface="Arial" panose="020B0604020202020204" pitchFamily="34" charset="0"/>
                        </a:rPr>
                        <a:t> </a:t>
                      </a:r>
                      <a:r>
                        <a:rPr lang="en-US" sz="2400" u="sng" noProof="0" dirty="0">
                          <a:solidFill>
                            <a:srgbClr val="D9D9D9"/>
                          </a:solidFill>
                          <a:latin typeface="Arial" panose="020B0604020202020204" pitchFamily="34" charset="0"/>
                          <a:cs typeface="Arial" panose="020B0604020202020204" pitchFamily="34" charset="0"/>
                        </a:rPr>
                        <a:t>are outside the template’s printable area</a:t>
                      </a:r>
                      <a:r>
                        <a:rPr lang="en-US" sz="2400" noProof="0" dirty="0">
                          <a:solidFill>
                            <a:srgbClr val="D9D9D9"/>
                          </a:solidFill>
                          <a:latin typeface="Arial" panose="020B0604020202020204" pitchFamily="34" charset="0"/>
                          <a:cs typeface="Arial" panose="020B0604020202020204" pitchFamily="34" charset="0"/>
                        </a:rPr>
                        <a:t> and they will not be on the printed poster</a:t>
                      </a:r>
                      <a:r>
                        <a:rPr lang="en-US" sz="24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To hide the guides click on the </a:t>
                      </a:r>
                      <a:r>
                        <a:rPr lang="en-US" sz="2400" b="1" baseline="0" noProof="0" dirty="0">
                          <a:solidFill>
                            <a:srgbClr val="D9D9D9"/>
                          </a:solidFill>
                          <a:latin typeface="Arial" panose="020B0604020202020204" pitchFamily="34" charset="0"/>
                          <a:cs typeface="Arial" panose="020B0604020202020204" pitchFamily="34" charset="0"/>
                        </a:rPr>
                        <a:t>Home</a:t>
                      </a:r>
                      <a:r>
                        <a:rPr lang="en-US" sz="24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2400" b="1"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2400" b="1" baseline="0" noProof="0" dirty="0">
                          <a:solidFill>
                            <a:srgbClr val="D9D9D9"/>
                          </a:solidFill>
                          <a:latin typeface="Arial" panose="020B0604020202020204" pitchFamily="34" charset="0"/>
                          <a:cs typeface="Arial" panose="020B0604020202020204" pitchFamily="34" charset="0"/>
                        </a:rPr>
                        <a:t>Without Guides </a:t>
                      </a:r>
                      <a:r>
                        <a:rPr lang="en-US" sz="2400" b="0"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a:t>
                      </a: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288832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a:txBody>
                    <a:bodyPr/>
                    <a:lstStyle/>
                    <a:p>
                      <a:endParaRPr lang="en-US"/>
                    </a:p>
                  </a:txBody>
                  <a:tcPr/>
                </a:tc>
                <a:tc vMerge="1">
                  <a:txBody>
                    <a:bodyPr/>
                    <a:lstStyle/>
                    <a:p>
                      <a:endParaRPr lang="en-US"/>
                    </a:p>
                  </a:txBody>
                  <a:tcPr/>
                </a:tc>
                <a:extLst>
                  <a:ext uri="{0D108BD9-81ED-4DB2-BD59-A6C34878D82A}">
                    <a16:rowId xmlns:a16="http://schemas.microsoft.com/office/drawing/2014/main" val="1766341567"/>
                  </a:ext>
                </a:extLst>
              </a:tr>
              <a:tr h="3781426">
                <a:tc gridSpan="2">
                  <a:txBody>
                    <a:bodyPr/>
                    <a:lstStyle/>
                    <a:p>
                      <a:r>
                        <a:rPr lang="en-US" sz="2800" b="1" dirty="0">
                          <a:solidFill>
                            <a:srgbClr val="FFC000"/>
                          </a:solidFill>
                          <a:latin typeface="Arial" panose="020B0604020202020204" pitchFamily="34" charset="0"/>
                          <a:cs typeface="Arial" panose="020B0604020202020204" pitchFamily="34" charset="0"/>
                        </a:rPr>
                        <a:t>How to</a:t>
                      </a:r>
                      <a:r>
                        <a:rPr lang="en-US" sz="2800" b="1" baseline="0" dirty="0">
                          <a:solidFill>
                            <a:srgbClr val="FFC000"/>
                          </a:solidFill>
                          <a:latin typeface="Arial" panose="020B0604020202020204" pitchFamily="34" charset="0"/>
                          <a:cs typeface="Arial" panose="020B0604020202020204" pitchFamily="34" charset="0"/>
                        </a:rPr>
                        <a:t> preview your poster prior to printing</a:t>
                      </a:r>
                      <a:endParaRPr lang="en-US" sz="2800" b="1" dirty="0">
                        <a:solidFill>
                          <a:srgbClr val="FFC000"/>
                        </a:solidFill>
                        <a:latin typeface="Arial" panose="020B0604020202020204" pitchFamily="34" charset="0"/>
                        <a:cs typeface="Arial" panose="020B0604020202020204" pitchFamily="34" charset="0"/>
                      </a:endParaRPr>
                    </a:p>
                    <a:p>
                      <a:r>
                        <a:rPr lang="en-US" sz="2400" dirty="0">
                          <a:solidFill>
                            <a:srgbClr val="D9D9D9"/>
                          </a:solidFill>
                          <a:latin typeface="Arial" panose="020B0604020202020204" pitchFamily="34" charset="0"/>
                          <a:cs typeface="Arial" panose="020B0604020202020204" pitchFamily="34" charset="0"/>
                        </a:rPr>
                        <a:t>You can preview your poster at any time by pressing the </a:t>
                      </a:r>
                      <a:r>
                        <a:rPr lang="en-US" sz="2400" dirty="0">
                          <a:solidFill>
                            <a:srgbClr val="FFC000"/>
                          </a:solidFill>
                          <a:latin typeface="Arial" panose="020B0604020202020204" pitchFamily="34" charset="0"/>
                          <a:cs typeface="Arial" panose="020B0604020202020204" pitchFamily="34" charset="0"/>
                        </a:rPr>
                        <a:t>F5 key</a:t>
                      </a:r>
                      <a:r>
                        <a:rPr lang="en-US" sz="24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2400" dirty="0">
                          <a:solidFill>
                            <a:srgbClr val="FFC000"/>
                          </a:solidFill>
                          <a:latin typeface="Arial" panose="020B0604020202020204" pitchFamily="34" charset="0"/>
                          <a:cs typeface="Arial" panose="020B0604020202020204" pitchFamily="34" charset="0"/>
                        </a:rPr>
                        <a:t>ESC key </a:t>
                      </a:r>
                      <a:r>
                        <a:rPr lang="en-US" sz="24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hMerge="1">
                  <a:txBody>
                    <a:bodyPr/>
                    <a:lstStyle/>
                    <a:p>
                      <a:endParaRPr lang="en-US"/>
                    </a:p>
                  </a:txBody>
                  <a:tcPr/>
                </a:tc>
                <a:tc>
                  <a:txBody>
                    <a:bodyPr/>
                    <a:lstStyle/>
                    <a:p>
                      <a:pPr algn="ctr"/>
                      <a:r>
                        <a:rPr lang="en-US" sz="11500" b="1" dirty="0">
                          <a:solidFill>
                            <a:srgbClr val="D9D9D9"/>
                          </a:solidFill>
                          <a:latin typeface="Arial" panose="020B0604020202020204" pitchFamily="34" charset="0"/>
                          <a:cs typeface="Arial" panose="020B0604020202020204" pitchFamily="34" charset="0"/>
                        </a:rPr>
                        <a:t>F5</a:t>
                      </a:r>
                      <a:r>
                        <a:rPr lang="en-US" sz="2400" baseline="0" dirty="0">
                          <a:solidFill>
                            <a:srgbClr val="D9D9D9"/>
                          </a:solidFill>
                          <a:latin typeface="Arial" panose="020B0604020202020204" pitchFamily="34" charset="0"/>
                          <a:cs typeface="Arial" panose="020B0604020202020204" pitchFamily="34" charset="0"/>
                        </a:rPr>
                        <a:t> </a:t>
                      </a:r>
                      <a:endParaRPr lang="en-US"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5674009">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When you are ready to have your poster printed go online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and click on the "</a:t>
                      </a:r>
                      <a:r>
                        <a:rPr lang="en-US" sz="2400" noProof="0" dirty="0">
                          <a:solidFill>
                            <a:srgbClr val="FFC000"/>
                          </a:solidFill>
                          <a:latin typeface="Arial"/>
                          <a:cs typeface="Arial"/>
                        </a:rPr>
                        <a:t>Order Your Poster</a:t>
                      </a:r>
                      <a:r>
                        <a:rPr lang="en-US" sz="24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br>
                        <a:rPr lang="en-US" sz="2400" noProof="0" dirty="0">
                          <a:solidFill>
                            <a:srgbClr val="D9D9D9"/>
                          </a:solidFill>
                          <a:latin typeface="Arial"/>
                          <a:cs typeface="Arial"/>
                        </a:rPr>
                      </a:br>
                      <a:r>
                        <a:rPr lang="en-US" sz="2400" noProof="0" dirty="0">
                          <a:solidFill>
                            <a:srgbClr val="D9D9D9"/>
                          </a:solidFill>
                          <a:latin typeface="Arial"/>
                          <a:cs typeface="Arial"/>
                        </a:rPr>
                        <a:t>Go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1354778">
                <a:tc gridSpan="3">
                  <a:txBody>
                    <a:bodyPr/>
                    <a:lstStyle/>
                    <a:p>
                      <a:endParaRPr lang="en-US" sz="2400" dirty="0">
                        <a:solidFill>
                          <a:srgbClr val="1F3A4E"/>
                        </a:solidFill>
                      </a:endParaRPr>
                    </a:p>
                  </a:txBody>
                  <a:tcPr marL="182880" marT="137160">
                    <a:blipFill dpi="0" rotWithShape="1">
                      <a:blip r:embed="rId11">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3212204">
                <a:tc>
                  <a:txBody>
                    <a:bodyPr/>
                    <a:lstStyle/>
                    <a:p>
                      <a:pPr>
                        <a:lnSpc>
                          <a:spcPts val="2600"/>
                        </a:lnSpc>
                      </a:pPr>
                      <a:r>
                        <a:rPr lang="en-US" sz="2000" dirty="0">
                          <a:solidFill>
                            <a:schemeClr val="bg1">
                              <a:lumMod val="85000"/>
                            </a:schemeClr>
                          </a:solidFill>
                          <a:latin typeface="Arial"/>
                          <a:cs typeface="Arial"/>
                        </a:rPr>
                        <a:t>© 2019</a:t>
                      </a:r>
                      <a:r>
                        <a:rPr lang="en-US" sz="2000" baseline="0" dirty="0">
                          <a:solidFill>
                            <a:schemeClr val="bg1">
                              <a:lumMod val="85000"/>
                            </a:schemeClr>
                          </a:solidFill>
                          <a:latin typeface="Arial"/>
                          <a:cs typeface="Arial"/>
                        </a:rPr>
                        <a:t> </a:t>
                      </a:r>
                      <a:r>
                        <a:rPr lang="en-US" sz="2000" dirty="0" err="1">
                          <a:solidFill>
                            <a:schemeClr val="bg1">
                              <a:lumMod val="85000"/>
                            </a:schemeClr>
                          </a:solidFill>
                          <a:latin typeface="Arial"/>
                          <a:cs typeface="Arial"/>
                        </a:rPr>
                        <a:t>PosterPresentations.com</a:t>
                      </a:r>
                      <a:br>
                        <a:rPr lang="en-US" sz="2000" dirty="0">
                          <a:solidFill>
                            <a:schemeClr val="bg1">
                              <a:lumMod val="85000"/>
                            </a:schemeClr>
                          </a:solidFill>
                          <a:latin typeface="Arial"/>
                          <a:cs typeface="Arial"/>
                        </a:rPr>
                      </a:br>
                      <a:r>
                        <a:rPr lang="en-US" sz="2000" dirty="0">
                          <a:solidFill>
                            <a:schemeClr val="bg1">
                              <a:lumMod val="85000"/>
                            </a:schemeClr>
                          </a:solidFill>
                          <a:latin typeface="Arial"/>
                          <a:cs typeface="Arial"/>
                        </a:rPr>
                        <a:t>2117 Fourth Street ,</a:t>
                      </a:r>
                      <a:r>
                        <a:rPr lang="en-US" sz="2000" baseline="0" dirty="0">
                          <a:solidFill>
                            <a:schemeClr val="bg1">
                              <a:lumMod val="85000"/>
                            </a:schemeClr>
                          </a:solidFill>
                          <a:latin typeface="Arial"/>
                          <a:cs typeface="Arial"/>
                        </a:rPr>
                        <a:t> STE C        </a:t>
                      </a:r>
                    </a:p>
                    <a:p>
                      <a:pPr>
                        <a:lnSpc>
                          <a:spcPts val="2600"/>
                        </a:lnSpc>
                      </a:pPr>
                      <a:r>
                        <a:rPr lang="en-US" sz="2000" baseline="0" dirty="0">
                          <a:solidFill>
                            <a:schemeClr val="bg1">
                              <a:lumMod val="85000"/>
                            </a:schemeClr>
                          </a:solidFill>
                          <a:latin typeface="Arial"/>
                          <a:cs typeface="Arial"/>
                        </a:rPr>
                        <a:t>Berkeley CA 94710 USA</a:t>
                      </a:r>
                      <a:endParaRPr lang="en-US" sz="2000" dirty="0">
                        <a:solidFill>
                          <a:schemeClr val="bg1">
                            <a:lumMod val="85000"/>
                          </a:schemeClr>
                        </a:solidFill>
                        <a:latin typeface="Arial"/>
                        <a:cs typeface="Arial"/>
                      </a:endParaRPr>
                    </a:p>
                  </a:txBody>
                  <a:tcPr marL="182880" marT="137160">
                    <a:solidFill>
                      <a:srgbClr val="010101"/>
                    </a:solidFill>
                  </a:tcPr>
                </a:tc>
                <a:tc gridSpan="2">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dirty="0">
                          <a:solidFill>
                            <a:srgbClr val="D0D0D0"/>
                          </a:solidFill>
                          <a:latin typeface="Arial"/>
                          <a:cs typeface="Arial"/>
                        </a:rPr>
                        <a:t>For complete tutorials</a:t>
                      </a:r>
                      <a:r>
                        <a:rPr lang="en-US" sz="24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800" b="1" dirty="0">
                          <a:solidFill>
                            <a:srgbClr val="FFC000"/>
                          </a:solidFill>
                          <a:latin typeface="Arial"/>
                          <a:cs typeface="Arial"/>
                        </a:rPr>
                        <a:t>https://</a:t>
                      </a:r>
                      <a:r>
                        <a:rPr lang="en-US" sz="1800" b="1" dirty="0" err="1">
                          <a:solidFill>
                            <a:srgbClr val="FFC000"/>
                          </a:solidFill>
                          <a:latin typeface="Arial"/>
                          <a:cs typeface="Arial"/>
                        </a:rPr>
                        <a:t>www.posterpresentations.com</a:t>
                      </a:r>
                      <a:r>
                        <a:rPr lang="en-US" sz="1800" b="1" dirty="0">
                          <a:solidFill>
                            <a:srgbClr val="FFC000"/>
                          </a:solidFill>
                          <a:latin typeface="Arial"/>
                          <a:cs typeface="Arial"/>
                        </a:rPr>
                        <a:t>/</a:t>
                      </a:r>
                      <a:r>
                        <a:rPr lang="en-US" sz="1800" b="1" dirty="0" err="1">
                          <a:solidFill>
                            <a:srgbClr val="FFC000"/>
                          </a:solidFill>
                          <a:latin typeface="Arial"/>
                          <a:cs typeface="Arial"/>
                        </a:rPr>
                        <a:t>helpdesk.html</a:t>
                      </a:r>
                      <a:endParaRPr lang="en-US" sz="1800" dirty="0">
                        <a:solidFill>
                          <a:schemeClr val="bg1">
                            <a:lumMod val="85000"/>
                          </a:schemeClr>
                        </a:solidFill>
                        <a:latin typeface="Arial"/>
                        <a:cs typeface="Arial"/>
                      </a:endParaRPr>
                    </a:p>
                  </a:txBody>
                  <a:tcPr marL="182880" marT="137160">
                    <a:solidFill>
                      <a:srgbClr val="010101"/>
                    </a:solidFill>
                  </a:tcPr>
                </a:tc>
                <a:tc hMerge="1">
                  <a:txBody>
                    <a:bodyPr/>
                    <a:lstStyle/>
                    <a:p>
                      <a:endParaRPr lang="en-US"/>
                    </a:p>
                  </a:txBody>
                  <a:tcPr/>
                </a:tc>
                <a:extLst>
                  <a:ext uri="{0D108BD9-81ED-4DB2-BD59-A6C34878D82A}">
                    <a16:rowId xmlns:a16="http://schemas.microsoft.com/office/drawing/2014/main" val="10009"/>
                  </a:ext>
                </a:extLst>
              </a:tr>
            </a:tbl>
          </a:graphicData>
        </a:graphic>
      </p:graphicFrame>
    </p:spTree>
  </p:cSld>
  <p:clrMap bg1="lt1" tx1="dk1" bg2="lt2" tx2="dk2" accent1="accent1" accent2="accent2" accent3="accent3" accent4="accent4" accent5="accent5" accent6="accent6" hlink="hlink" folHlink="folHlink"/>
  <p:sldLayoutIdLst>
    <p:sldLayoutId id="2147483652"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5" name="Rounded Rectangle 34">
            <a:extLst>
              <a:ext uri="{FF2B5EF4-FFF2-40B4-BE49-F238E27FC236}">
                <a16:creationId xmlns:a16="http://schemas.microsoft.com/office/drawing/2014/main" id="{EE937E76-4906-974E-BFC4-59D3C8CF049E}"/>
              </a:ext>
            </a:extLst>
          </p:cNvPr>
          <p:cNvSpPr/>
          <p:nvPr userDrawn="1"/>
        </p:nvSpPr>
        <p:spPr>
          <a:xfrm>
            <a:off x="10972800" y="-4324"/>
            <a:ext cx="21945600" cy="32918400"/>
          </a:xfrm>
          <a:prstGeom prst="roundRect">
            <a:avLst>
              <a:gd name="adj" fmla="val 67"/>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78"/>
          </a:p>
        </p:txBody>
      </p:sp>
      <p:sp>
        <p:nvSpPr>
          <p:cNvPr id="33" name="Rectangle 32">
            <a:extLst>
              <a:ext uri="{FF2B5EF4-FFF2-40B4-BE49-F238E27FC236}">
                <a16:creationId xmlns:a16="http://schemas.microsoft.com/office/drawing/2014/main" id="{8B239566-0032-594E-87CC-F52C9841D2C1}"/>
              </a:ext>
            </a:extLst>
          </p:cNvPr>
          <p:cNvSpPr/>
          <p:nvPr userDrawn="1"/>
        </p:nvSpPr>
        <p:spPr>
          <a:xfrm>
            <a:off x="0" y="31902376"/>
            <a:ext cx="43891200" cy="102863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85F28D0-47AE-074E-8801-CCC11808041B}"/>
              </a:ext>
            </a:extLst>
          </p:cNvPr>
          <p:cNvSpPr/>
          <p:nvPr userDrawn="1"/>
        </p:nvSpPr>
        <p:spPr>
          <a:xfrm>
            <a:off x="0" y="4324"/>
            <a:ext cx="43891200" cy="102863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F896691F-3283-DE4D-A262-B7A29B5D85DD}"/>
              </a:ext>
            </a:extLst>
          </p:cNvPr>
          <p:cNvSpPr/>
          <p:nvPr userDrawn="1"/>
        </p:nvSpPr>
        <p:spPr>
          <a:xfrm>
            <a:off x="0" y="-4325"/>
            <a:ext cx="43891200" cy="32973465"/>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14"/>
          <p:cNvSpPr txBox="1">
            <a:spLocks noChangeArrowheads="1"/>
          </p:cNvSpPr>
          <p:nvPr/>
        </p:nvSpPr>
        <p:spPr bwMode="auto">
          <a:xfrm>
            <a:off x="1567305" y="32390910"/>
            <a:ext cx="2514600" cy="336819"/>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
        <p:nvSpPr>
          <p:cNvPr id="40" name="Text Box 14">
            <a:extLst>
              <a:ext uri="{FF2B5EF4-FFF2-40B4-BE49-F238E27FC236}">
                <a16:creationId xmlns:a16="http://schemas.microsoft.com/office/drawing/2014/main" id="{C3373478-AEF9-754C-ABC7-23EC1B52CE0C}"/>
              </a:ext>
            </a:extLst>
          </p:cNvPr>
          <p:cNvSpPr txBox="1">
            <a:spLocks noChangeArrowheads="1"/>
          </p:cNvSpPr>
          <p:nvPr userDrawn="1"/>
        </p:nvSpPr>
        <p:spPr bwMode="auto">
          <a:xfrm>
            <a:off x="700676" y="32061839"/>
            <a:ext cx="8291482" cy="653921"/>
          </a:xfrm>
          <a:prstGeom prst="rect">
            <a:avLst/>
          </a:prstGeom>
          <a:noFill/>
          <a:ln w="9525">
            <a:noFill/>
            <a:miter lim="800000"/>
            <a:headEnd/>
            <a:tailEnd/>
          </a:ln>
          <a:effectLst/>
        </p:spPr>
        <p:txBody>
          <a:bodyPr wrap="square" lIns="259594" tIns="129774" rIns="259594" bIns="129774">
            <a:spAutoFit/>
          </a:bodyPr>
          <a:lstStyle/>
          <a:p>
            <a:pPr eaLnBrk="0" hangingPunct="0">
              <a:lnSpc>
                <a:spcPts val="772"/>
              </a:lnSpc>
              <a:spcBef>
                <a:spcPct val="50000"/>
              </a:spcBef>
              <a:defRPr/>
            </a:pPr>
            <a:r>
              <a:rPr lang="en-US" sz="1050" b="1" dirty="0">
                <a:solidFill>
                  <a:schemeClr val="bg1">
                    <a:lumMod val="50000"/>
                  </a:schemeClr>
                </a:solidFill>
                <a:latin typeface="Arial" charset="0"/>
              </a:rPr>
              <a:t>RESEARCH POSTER PRESENTATION TEMPLATE © 2019</a:t>
            </a:r>
          </a:p>
          <a:p>
            <a:pPr eaLnBrk="0" hangingPunct="0">
              <a:lnSpc>
                <a:spcPts val="772"/>
              </a:lnSpc>
              <a:spcBef>
                <a:spcPct val="50000"/>
              </a:spcBef>
              <a:defRPr/>
            </a:pPr>
            <a:r>
              <a:rPr lang="en-US" sz="2000" b="1" dirty="0">
                <a:solidFill>
                  <a:schemeClr val="bg1">
                    <a:lumMod val="50000"/>
                  </a:schemeClr>
                </a:solidFill>
                <a:latin typeface="Arial" charset="0"/>
              </a:rPr>
              <a:t>www.PosterPresentations.com</a:t>
            </a:r>
          </a:p>
        </p:txBody>
      </p:sp>
    </p:spTree>
    <p:extLst>
      <p:ext uri="{BB962C8B-B14F-4D97-AF65-F5344CB8AC3E}">
        <p14:creationId xmlns:p14="http://schemas.microsoft.com/office/powerpoint/2010/main" val="4281985044"/>
      </p:ext>
    </p:extLst>
  </p:cSld>
  <p:clrMap bg1="lt1" tx1="dk1" bg2="lt2" tx2="dk2" accent1="accent1" accent2="accent2" accent3="accent3" accent4="accent4" accent5="accent5" accent6="accent6" hlink="hlink" folHlink="folHlink"/>
  <p:sldLayoutIdLst>
    <p:sldLayoutId id="2147483654"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18" Type="http://schemas.openxmlformats.org/officeDocument/2006/relationships/image" Target="../media/image23.png"/><Relationship Id="rId3" Type="http://schemas.openxmlformats.org/officeDocument/2006/relationships/image" Target="../media/image10.png"/><Relationship Id="rId7" Type="http://schemas.openxmlformats.org/officeDocument/2006/relationships/image" Target="../media/image13.png"/><Relationship Id="rId12" Type="http://schemas.openxmlformats.org/officeDocument/2006/relationships/image" Target="../media/image18.png"/><Relationship Id="rId17" Type="http://schemas.openxmlformats.org/officeDocument/2006/relationships/image" Target="../media/image22.png"/><Relationship Id="rId2" Type="http://schemas.openxmlformats.org/officeDocument/2006/relationships/image" Target="../media/image9.png"/><Relationship Id="rId16" Type="http://schemas.openxmlformats.org/officeDocument/2006/relationships/image" Target="../media/image21.png"/><Relationship Id="rId1" Type="http://schemas.openxmlformats.org/officeDocument/2006/relationships/slideLayout" Target="../slideLayouts/slideLayout1.xml"/><Relationship Id="rId6" Type="http://schemas.microsoft.com/office/2007/relationships/hdphoto" Target="../media/hdphoto1.wdp"/><Relationship Id="rId11" Type="http://schemas.openxmlformats.org/officeDocument/2006/relationships/image" Target="../media/image17.png"/><Relationship Id="rId5" Type="http://schemas.openxmlformats.org/officeDocument/2006/relationships/image" Target="../media/image12.png"/><Relationship Id="rId15" Type="http://schemas.microsoft.com/office/2007/relationships/hdphoto" Target="../media/hdphoto2.wdp"/><Relationship Id="rId10" Type="http://schemas.openxmlformats.org/officeDocument/2006/relationships/image" Target="../media/image16.png"/><Relationship Id="rId19" Type="http://schemas.openxmlformats.org/officeDocument/2006/relationships/image" Target="../media/image24.png"/><Relationship Id="rId4" Type="http://schemas.openxmlformats.org/officeDocument/2006/relationships/image" Target="../media/image11.png"/><Relationship Id="rId9" Type="http://schemas.openxmlformats.org/officeDocument/2006/relationships/image" Target="../media/image15.png"/><Relationship Id="rId1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D26EB657-0153-034E-9DF0-6C3B9AB08517}"/>
              </a:ext>
            </a:extLst>
          </p:cNvPr>
          <p:cNvSpPr/>
          <p:nvPr/>
        </p:nvSpPr>
        <p:spPr>
          <a:xfrm>
            <a:off x="10908499" y="1036345"/>
            <a:ext cx="22047200" cy="30933766"/>
          </a:xfrm>
          <a:prstGeom prst="rect">
            <a:avLst/>
          </a:prstGeom>
          <a:gradFill flip="none" rotWithShape="1">
            <a:gsLst>
              <a:gs pos="0">
                <a:schemeClr val="accent1">
                  <a:lumMod val="0"/>
                  <a:lumOff val="100000"/>
                </a:schemeClr>
              </a:gs>
              <a:gs pos="50000">
                <a:schemeClr val="accent1">
                  <a:lumMod val="0"/>
                  <a:lumOff val="100000"/>
                </a:schemeClr>
              </a:gs>
              <a:gs pos="100000">
                <a:schemeClr val="accent1">
                  <a:lumMod val="40000"/>
                  <a:lumOff val="60000"/>
                </a:schemeClr>
              </a:gs>
            </a:gsLst>
            <a:lin ang="5400000" scaled="1"/>
            <a:tileRect/>
          </a:grad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 Placeholder 16">
            <a:extLst>
              <a:ext uri="{FF2B5EF4-FFF2-40B4-BE49-F238E27FC236}">
                <a16:creationId xmlns:a16="http://schemas.microsoft.com/office/drawing/2014/main" id="{12AA36A9-9F53-8A47-B2A8-4232241E7A66}"/>
              </a:ext>
            </a:extLst>
          </p:cNvPr>
          <p:cNvSpPr>
            <a:spLocks noGrp="1"/>
          </p:cNvSpPr>
          <p:nvPr>
            <p:ph type="body" sz="quarter" idx="10"/>
          </p:nvPr>
        </p:nvSpPr>
        <p:spPr>
          <a:xfrm>
            <a:off x="556895" y="15125778"/>
            <a:ext cx="9964724" cy="1135130"/>
          </a:xfrm>
        </p:spPr>
        <p:txBody>
          <a:bodyPr/>
          <a:lstStyle/>
          <a:p>
            <a:pPr marL="457200" indent="-457200">
              <a:lnSpc>
                <a:spcPct val="150000"/>
              </a:lnSpc>
              <a:buFont typeface="Arial" panose="020B0604020202020204" pitchFamily="34" charset="0"/>
              <a:buChar char="•"/>
            </a:pPr>
            <a:r>
              <a:rPr lang="en-US" dirty="0">
                <a:solidFill>
                  <a:schemeClr val="tx1">
                    <a:lumMod val="85000"/>
                    <a:lumOff val="15000"/>
                  </a:schemeClr>
                </a:solidFill>
              </a:rPr>
              <a:t>The EEG Headset reads brain waves and communicates to the computer via Bluetooth</a:t>
            </a:r>
          </a:p>
          <a:p>
            <a:pPr marL="457200" indent="-457200">
              <a:lnSpc>
                <a:spcPct val="150000"/>
              </a:lnSpc>
              <a:buFont typeface="Arial" panose="020B0604020202020204" pitchFamily="34" charset="0"/>
              <a:buChar char="•"/>
            </a:pPr>
            <a:r>
              <a:rPr lang="en-US" dirty="0">
                <a:solidFill>
                  <a:schemeClr val="tx1">
                    <a:lumMod val="85000"/>
                    <a:lumOff val="15000"/>
                  </a:schemeClr>
                </a:solidFill>
              </a:rPr>
              <a:t>The MindReader program running on computer receives this EEG data</a:t>
            </a:r>
          </a:p>
          <a:p>
            <a:pPr marL="457200" indent="-457200">
              <a:lnSpc>
                <a:spcPct val="150000"/>
              </a:lnSpc>
              <a:buFont typeface="Arial" panose="020B0604020202020204" pitchFamily="34" charset="0"/>
              <a:buChar char="•"/>
            </a:pPr>
            <a:r>
              <a:rPr lang="en-US" dirty="0">
                <a:solidFill>
                  <a:schemeClr val="tx1">
                    <a:lumMod val="85000"/>
                    <a:lumOff val="15000"/>
                  </a:schemeClr>
                </a:solidFill>
              </a:rPr>
              <a:t>The MindReader program is designed and developed to process and detect blink and attention data from the raw EEG data</a:t>
            </a:r>
          </a:p>
          <a:p>
            <a:pPr marL="457200" indent="-457200">
              <a:lnSpc>
                <a:spcPct val="150000"/>
              </a:lnSpc>
              <a:buFont typeface="Arial" panose="020B0604020202020204" pitchFamily="34" charset="0"/>
              <a:buChar char="•"/>
            </a:pPr>
            <a:r>
              <a:rPr lang="en-US" dirty="0">
                <a:solidFill>
                  <a:schemeClr val="tx1">
                    <a:lumMod val="85000"/>
                    <a:lumOff val="15000"/>
                  </a:schemeClr>
                </a:solidFill>
              </a:rPr>
              <a:t>The program then connects to the microprocessor (Arduino board) via the COM port of the computer and sends commands (1 to 5 or 99)</a:t>
            </a:r>
          </a:p>
          <a:p>
            <a:pPr marL="457200" indent="-457200">
              <a:lnSpc>
                <a:spcPct val="150000"/>
              </a:lnSpc>
              <a:buFont typeface="Arial" panose="020B0604020202020204" pitchFamily="34" charset="0"/>
              <a:buChar char="•"/>
            </a:pPr>
            <a:r>
              <a:rPr lang="en-US" dirty="0">
                <a:solidFill>
                  <a:schemeClr val="tx1">
                    <a:lumMod val="85000"/>
                    <a:lumOff val="15000"/>
                  </a:schemeClr>
                </a:solidFill>
              </a:rPr>
              <a:t>The Arduino code, HandController in the microprocessor is designed and developed to move the robotic hand based on the commands received from the MindReader program running on the computer</a:t>
            </a:r>
          </a:p>
          <a:p>
            <a:pPr marL="1943025" lvl="1" indent="-457200">
              <a:lnSpc>
                <a:spcPct val="150000"/>
              </a:lnSpc>
              <a:buFont typeface="Arial" panose="020B0604020202020204" pitchFamily="34" charset="0"/>
              <a:buChar char="•"/>
            </a:pPr>
            <a:r>
              <a:rPr lang="en-US" sz="3000" dirty="0">
                <a:solidFill>
                  <a:schemeClr val="tx1">
                    <a:lumMod val="85000"/>
                    <a:lumOff val="15000"/>
                  </a:schemeClr>
                </a:solidFill>
                <a:latin typeface="Calibri" panose="020F0502020204030204" pitchFamily="34" charset="0"/>
                <a:cs typeface="Calibri" panose="020F0502020204030204" pitchFamily="34" charset="0"/>
              </a:rPr>
              <a:t>Commands 1 to 5 is mapped to showing the respective number of fingers on the robotic hand</a:t>
            </a:r>
          </a:p>
          <a:p>
            <a:pPr marL="1943025" lvl="1" indent="-457200">
              <a:lnSpc>
                <a:spcPct val="150000"/>
              </a:lnSpc>
              <a:buFont typeface="Arial" panose="020B0604020202020204" pitchFamily="34" charset="0"/>
              <a:buChar char="•"/>
            </a:pPr>
            <a:r>
              <a:rPr lang="en-US" sz="3000" dirty="0">
                <a:solidFill>
                  <a:schemeClr val="tx1">
                    <a:lumMod val="85000"/>
                    <a:lumOff val="15000"/>
                  </a:schemeClr>
                </a:solidFill>
                <a:latin typeface="Calibri" panose="020F0502020204030204" pitchFamily="34" charset="0"/>
                <a:cs typeface="Calibri" panose="020F0502020204030204" pitchFamily="34" charset="0"/>
              </a:rPr>
              <a:t>Command 99 is mapped to make a sinusoidal wave motion on the robotic hand</a:t>
            </a:r>
          </a:p>
        </p:txBody>
      </p:sp>
      <p:sp>
        <p:nvSpPr>
          <p:cNvPr id="18" name="Text Placeholder 17">
            <a:extLst>
              <a:ext uri="{FF2B5EF4-FFF2-40B4-BE49-F238E27FC236}">
                <a16:creationId xmlns:a16="http://schemas.microsoft.com/office/drawing/2014/main" id="{531A40DE-B642-0145-9270-3C8D04A76977}"/>
              </a:ext>
            </a:extLst>
          </p:cNvPr>
          <p:cNvSpPr>
            <a:spLocks noGrp="1"/>
          </p:cNvSpPr>
          <p:nvPr>
            <p:ph type="body" sz="quarter" idx="11"/>
          </p:nvPr>
        </p:nvSpPr>
        <p:spPr>
          <a:xfrm>
            <a:off x="679108" y="14613455"/>
            <a:ext cx="9144000" cy="800211"/>
          </a:xfrm>
        </p:spPr>
        <p:txBody>
          <a:bodyPr/>
          <a:lstStyle/>
          <a:p>
            <a:r>
              <a:rPr lang="en-US" sz="4400" u="none" dirty="0">
                <a:solidFill>
                  <a:schemeClr val="accent1">
                    <a:lumMod val="75000"/>
                  </a:schemeClr>
                </a:solidFill>
              </a:rPr>
              <a:t>Abstract</a:t>
            </a:r>
          </a:p>
        </p:txBody>
      </p:sp>
      <p:sp>
        <p:nvSpPr>
          <p:cNvPr id="28" name="Text Placeholder 27">
            <a:extLst>
              <a:ext uri="{FF2B5EF4-FFF2-40B4-BE49-F238E27FC236}">
                <a16:creationId xmlns:a16="http://schemas.microsoft.com/office/drawing/2014/main" id="{EEF07CE4-E513-E043-B0A4-F61047B85339}"/>
              </a:ext>
            </a:extLst>
          </p:cNvPr>
          <p:cNvSpPr>
            <a:spLocks noGrp="1"/>
          </p:cNvSpPr>
          <p:nvPr>
            <p:ph type="body" sz="quarter" idx="157"/>
          </p:nvPr>
        </p:nvSpPr>
        <p:spPr>
          <a:xfrm>
            <a:off x="434975" y="3716662"/>
            <a:ext cx="9144000" cy="1415764"/>
          </a:xfrm>
        </p:spPr>
        <p:txBody>
          <a:bodyPr/>
          <a:lstStyle/>
          <a:p>
            <a:r>
              <a:rPr lang="en-US" sz="5200" dirty="0">
                <a:solidFill>
                  <a:schemeClr val="tx1">
                    <a:lumMod val="85000"/>
                    <a:lumOff val="15000"/>
                  </a:schemeClr>
                </a:solidFill>
              </a:rPr>
              <a:t>Rithvik Praveen Kumar</a:t>
            </a:r>
          </a:p>
        </p:txBody>
      </p:sp>
      <p:sp>
        <p:nvSpPr>
          <p:cNvPr id="29" name="Text Placeholder 28">
            <a:extLst>
              <a:ext uri="{FF2B5EF4-FFF2-40B4-BE49-F238E27FC236}">
                <a16:creationId xmlns:a16="http://schemas.microsoft.com/office/drawing/2014/main" id="{8F469CFF-C097-CE47-9B1E-6DB58DF1BB87}"/>
              </a:ext>
            </a:extLst>
          </p:cNvPr>
          <p:cNvSpPr>
            <a:spLocks noGrp="1"/>
          </p:cNvSpPr>
          <p:nvPr>
            <p:ph type="body" sz="quarter" idx="158"/>
          </p:nvPr>
        </p:nvSpPr>
        <p:spPr>
          <a:xfrm>
            <a:off x="1445164" y="4835699"/>
            <a:ext cx="9144000" cy="1415764"/>
          </a:xfrm>
        </p:spPr>
        <p:txBody>
          <a:bodyPr/>
          <a:lstStyle/>
          <a:p>
            <a:r>
              <a:rPr lang="en-US" dirty="0">
                <a:solidFill>
                  <a:schemeClr val="tx1">
                    <a:lumMod val="85000"/>
                    <a:lumOff val="15000"/>
                  </a:schemeClr>
                </a:solidFill>
              </a:rPr>
              <a:t>Westborough High School</a:t>
            </a:r>
          </a:p>
        </p:txBody>
      </p:sp>
      <p:sp>
        <p:nvSpPr>
          <p:cNvPr id="30" name="Text Placeholder 29">
            <a:extLst>
              <a:ext uri="{FF2B5EF4-FFF2-40B4-BE49-F238E27FC236}">
                <a16:creationId xmlns:a16="http://schemas.microsoft.com/office/drawing/2014/main" id="{F3BA5F12-57E9-B844-8DA2-E0DCF2CF25E3}"/>
              </a:ext>
            </a:extLst>
          </p:cNvPr>
          <p:cNvSpPr>
            <a:spLocks noGrp="1"/>
          </p:cNvSpPr>
          <p:nvPr>
            <p:ph type="body" sz="quarter" idx="163"/>
          </p:nvPr>
        </p:nvSpPr>
        <p:spPr>
          <a:xfrm>
            <a:off x="33804223" y="12664558"/>
            <a:ext cx="6959667" cy="861766"/>
          </a:xfrm>
        </p:spPr>
        <p:txBody>
          <a:bodyPr/>
          <a:lstStyle/>
          <a:p>
            <a:r>
              <a:rPr lang="en-US" sz="4400" u="none" dirty="0">
                <a:solidFill>
                  <a:schemeClr val="accent1">
                    <a:lumMod val="75000"/>
                  </a:schemeClr>
                </a:solidFill>
              </a:rPr>
              <a:t>Materials and Software Used</a:t>
            </a:r>
          </a:p>
        </p:txBody>
      </p:sp>
      <p:sp>
        <p:nvSpPr>
          <p:cNvPr id="31" name="Text Placeholder 30">
            <a:extLst>
              <a:ext uri="{FF2B5EF4-FFF2-40B4-BE49-F238E27FC236}">
                <a16:creationId xmlns:a16="http://schemas.microsoft.com/office/drawing/2014/main" id="{AAD1D85E-84D0-8449-BFBC-76373AD91E46}"/>
              </a:ext>
            </a:extLst>
          </p:cNvPr>
          <p:cNvSpPr>
            <a:spLocks noGrp="1"/>
          </p:cNvSpPr>
          <p:nvPr>
            <p:ph type="body" sz="quarter" idx="164"/>
          </p:nvPr>
        </p:nvSpPr>
        <p:spPr>
          <a:xfrm>
            <a:off x="33804224" y="13551759"/>
            <a:ext cx="9144000" cy="954085"/>
          </a:xfrm>
        </p:spPr>
        <p:txBody>
          <a:bodyPr/>
          <a:lstStyle/>
          <a:p>
            <a:pPr marL="457200" indent="-457200">
              <a:buFont typeface="Arial" panose="020B0604020202020204" pitchFamily="34" charset="0"/>
              <a:buChar char="•"/>
            </a:pPr>
            <a:r>
              <a:rPr lang="en-US" dirty="0">
                <a:solidFill>
                  <a:schemeClr val="tx1">
                    <a:lumMod val="85000"/>
                    <a:lumOff val="15000"/>
                  </a:schemeClr>
                </a:solidFill>
              </a:rPr>
              <a:t>NueroSky Mindwave Mobile 2 EEG Headset</a:t>
            </a:r>
          </a:p>
          <a:p>
            <a:pPr marL="457200" indent="-457200">
              <a:buFont typeface="Arial" panose="020B0604020202020204" pitchFamily="34" charset="0"/>
              <a:buChar char="•"/>
            </a:pPr>
            <a:r>
              <a:rPr lang="en-US" dirty="0">
                <a:solidFill>
                  <a:schemeClr val="tx1">
                    <a:lumMod val="85000"/>
                    <a:lumOff val="15000"/>
                  </a:schemeClr>
                </a:solidFill>
              </a:rPr>
              <a:t>Arduino UNO microprocessor</a:t>
            </a:r>
          </a:p>
          <a:p>
            <a:pPr marL="457200" indent="-457200">
              <a:buFont typeface="Arial" panose="020B0604020202020204" pitchFamily="34" charset="0"/>
              <a:buChar char="•"/>
            </a:pPr>
            <a:r>
              <a:rPr lang="en-US" dirty="0">
                <a:solidFill>
                  <a:schemeClr val="tx1">
                    <a:lumMod val="85000"/>
                    <a:lumOff val="15000"/>
                  </a:schemeClr>
                </a:solidFill>
              </a:rPr>
              <a:t>Arduino IDE</a:t>
            </a:r>
          </a:p>
          <a:p>
            <a:pPr marL="457200" indent="-457200">
              <a:buFont typeface="Arial" panose="020B0604020202020204" pitchFamily="34" charset="0"/>
              <a:buChar char="•"/>
            </a:pPr>
            <a:r>
              <a:rPr lang="en-US" dirty="0">
                <a:solidFill>
                  <a:schemeClr val="tx1">
                    <a:lumMod val="85000"/>
                    <a:lumOff val="15000"/>
                  </a:schemeClr>
                </a:solidFill>
              </a:rPr>
              <a:t>ThinkGear SDK by NeuroSky</a:t>
            </a:r>
          </a:p>
          <a:p>
            <a:pPr marL="457200" indent="-457200">
              <a:buFont typeface="Arial" panose="020B0604020202020204" pitchFamily="34" charset="0"/>
              <a:buChar char="•"/>
            </a:pPr>
            <a:r>
              <a:rPr lang="en-US" dirty="0">
                <a:solidFill>
                  <a:schemeClr val="tx1">
                    <a:lumMod val="85000"/>
                    <a:lumOff val="15000"/>
                  </a:schemeClr>
                </a:solidFill>
              </a:rPr>
              <a:t>Robotic arm with individual finger servo motors</a:t>
            </a:r>
          </a:p>
          <a:p>
            <a:pPr marL="457200" indent="-457200">
              <a:buFont typeface="Arial" panose="020B0604020202020204" pitchFamily="34" charset="0"/>
              <a:buChar char="•"/>
            </a:pPr>
            <a:r>
              <a:rPr lang="en-US" dirty="0">
                <a:solidFill>
                  <a:schemeClr val="tx1">
                    <a:lumMod val="85000"/>
                    <a:lumOff val="15000"/>
                  </a:schemeClr>
                </a:solidFill>
              </a:rPr>
              <a:t>Solderless wires</a:t>
            </a:r>
          </a:p>
          <a:p>
            <a:pPr marL="457200" indent="-457200">
              <a:buFont typeface="Arial" panose="020B0604020202020204" pitchFamily="34" charset="0"/>
              <a:buChar char="•"/>
            </a:pPr>
            <a:r>
              <a:rPr lang="en-US" dirty="0">
                <a:solidFill>
                  <a:schemeClr val="tx1">
                    <a:lumMod val="85000"/>
                    <a:lumOff val="15000"/>
                  </a:schemeClr>
                </a:solidFill>
              </a:rPr>
              <a:t>Breadboard</a:t>
            </a:r>
          </a:p>
          <a:p>
            <a:pPr marL="457200" indent="-457200">
              <a:buFont typeface="Arial" panose="020B0604020202020204" pitchFamily="34" charset="0"/>
              <a:buChar char="•"/>
            </a:pPr>
            <a:r>
              <a:rPr lang="en-US" dirty="0">
                <a:solidFill>
                  <a:schemeClr val="tx1">
                    <a:lumMod val="85000"/>
                    <a:lumOff val="15000"/>
                  </a:schemeClr>
                </a:solidFill>
              </a:rPr>
              <a:t>Miscellaneous materials for construction</a:t>
            </a:r>
          </a:p>
          <a:p>
            <a:pPr marL="457200" indent="-457200">
              <a:buFont typeface="Arial" panose="020B0604020202020204" pitchFamily="34" charset="0"/>
              <a:buChar char="•"/>
            </a:pPr>
            <a:r>
              <a:rPr lang="en-US" dirty="0">
                <a:solidFill>
                  <a:schemeClr val="tx1">
                    <a:lumMod val="85000"/>
                    <a:lumOff val="15000"/>
                  </a:schemeClr>
                </a:solidFill>
              </a:rPr>
              <a:t>Laptop/PC</a:t>
            </a:r>
          </a:p>
        </p:txBody>
      </p:sp>
      <p:sp>
        <p:nvSpPr>
          <p:cNvPr id="27" name="Text Placeholder 26">
            <a:extLst>
              <a:ext uri="{FF2B5EF4-FFF2-40B4-BE49-F238E27FC236}">
                <a16:creationId xmlns:a16="http://schemas.microsoft.com/office/drawing/2014/main" id="{9E949FB8-B613-8D47-B4DA-2BB7F43A4147}"/>
              </a:ext>
            </a:extLst>
          </p:cNvPr>
          <p:cNvSpPr>
            <a:spLocks noGrp="1"/>
          </p:cNvSpPr>
          <p:nvPr>
            <p:ph type="body" sz="quarter" idx="156"/>
          </p:nvPr>
        </p:nvSpPr>
        <p:spPr>
          <a:xfrm>
            <a:off x="11155679" y="1282269"/>
            <a:ext cx="21222335" cy="2787107"/>
          </a:xfrm>
        </p:spPr>
        <p:txBody>
          <a:bodyPr/>
          <a:lstStyle/>
          <a:p>
            <a:pPr algn="ctr"/>
            <a:r>
              <a:rPr lang="en-US" sz="6400" dirty="0">
                <a:solidFill>
                  <a:schemeClr val="accent1">
                    <a:lumMod val="75000"/>
                  </a:schemeClr>
                </a:solidFill>
              </a:rPr>
              <a:t>Mind-Controlled Robotic Arm Using Wearable EEG Headset</a:t>
            </a:r>
          </a:p>
        </p:txBody>
      </p:sp>
      <p:pic>
        <p:nvPicPr>
          <p:cNvPr id="12" name="Picture 11">
            <a:extLst>
              <a:ext uri="{FF2B5EF4-FFF2-40B4-BE49-F238E27FC236}">
                <a16:creationId xmlns:a16="http://schemas.microsoft.com/office/drawing/2014/main" id="{6C9BF321-F7B0-6C42-AC64-AD5097F96363}"/>
              </a:ext>
            </a:extLst>
          </p:cNvPr>
          <p:cNvPicPr>
            <a:picLocks noChangeAspect="1"/>
          </p:cNvPicPr>
          <p:nvPr/>
        </p:nvPicPr>
        <p:blipFill>
          <a:blip r:embed="rId2">
            <a:extLst>
              <a:ext uri="{BEBA8EAE-BF5A-486C-A8C5-ECC9F3942E4B}">
                <a14:imgProps xmlns:a14="http://schemas.microsoft.com/office/drawing/2010/main">
                  <a14:imgLayer>
                    <a14:imgEffect>
                      <a14:brightnessContrast contrast="43000"/>
                    </a14:imgEffect>
                  </a14:imgLayer>
                </a14:imgProps>
              </a:ext>
              <a:ext uri="{28A0092B-C50C-407E-A947-70E740481C1C}">
                <a14:useLocalDpi xmlns:a14="http://schemas.microsoft.com/office/drawing/2010/main" val="0"/>
              </a:ext>
            </a:extLst>
          </a:blip>
          <a:stretch>
            <a:fillRect/>
          </a:stretch>
        </p:blipFill>
        <p:spPr>
          <a:xfrm>
            <a:off x="26424688" y="14343368"/>
            <a:ext cx="4216808" cy="4216808"/>
          </a:xfrm>
          <a:prstGeom prst="rect">
            <a:avLst/>
          </a:prstGeom>
          <a:effectLst/>
        </p:spPr>
      </p:pic>
      <p:sp>
        <p:nvSpPr>
          <p:cNvPr id="14" name="TextBox 13">
            <a:extLst>
              <a:ext uri="{FF2B5EF4-FFF2-40B4-BE49-F238E27FC236}">
                <a16:creationId xmlns:a16="http://schemas.microsoft.com/office/drawing/2014/main" id="{B3B6539E-50AA-7C46-8144-F5ED2A31CE9E}"/>
              </a:ext>
            </a:extLst>
          </p:cNvPr>
          <p:cNvSpPr txBox="1"/>
          <p:nvPr/>
        </p:nvSpPr>
        <p:spPr>
          <a:xfrm>
            <a:off x="13487400" y="2514600"/>
            <a:ext cx="184731" cy="477054"/>
          </a:xfrm>
          <a:prstGeom prst="rect">
            <a:avLst/>
          </a:prstGeom>
          <a:noFill/>
        </p:spPr>
        <p:txBody>
          <a:bodyPr wrap="none" rtlCol="0">
            <a:spAutoFit/>
          </a:bodyPr>
          <a:lstStyle/>
          <a:p>
            <a:endParaRPr lang="en-US" sz="2500" dirty="0">
              <a:latin typeface="Times New Roman" panose="02020603050405020304" pitchFamily="18" charset="0"/>
              <a:cs typeface="Times New Roman" panose="02020603050405020304" pitchFamily="18" charset="0"/>
            </a:endParaRPr>
          </a:p>
        </p:txBody>
      </p:sp>
      <p:sp>
        <p:nvSpPr>
          <p:cNvPr id="51" name="Text Placeholder 29">
            <a:extLst>
              <a:ext uri="{FF2B5EF4-FFF2-40B4-BE49-F238E27FC236}">
                <a16:creationId xmlns:a16="http://schemas.microsoft.com/office/drawing/2014/main" id="{DB0C7FE7-E6F5-5F49-AE99-1A18E95A8A3E}"/>
              </a:ext>
            </a:extLst>
          </p:cNvPr>
          <p:cNvSpPr txBox="1">
            <a:spLocks/>
          </p:cNvSpPr>
          <p:nvPr/>
        </p:nvSpPr>
        <p:spPr>
          <a:xfrm>
            <a:off x="33731472" y="19682197"/>
            <a:ext cx="9144000" cy="861766"/>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Font typeface="Arial" pitchFamily="34" charset="0"/>
              <a:buNone/>
              <a:defRPr sz="4000" b="1" u="sng" kern="1200" baseline="0">
                <a:solidFill>
                  <a:schemeClr val="accent6"/>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4400" u="none" dirty="0">
                <a:solidFill>
                  <a:schemeClr val="accent1">
                    <a:lumMod val="75000"/>
                  </a:schemeClr>
                </a:solidFill>
              </a:rPr>
              <a:t>Conclusion / Future Considerations</a:t>
            </a:r>
          </a:p>
        </p:txBody>
      </p:sp>
      <p:sp>
        <p:nvSpPr>
          <p:cNvPr id="52" name="Text Placeholder 26">
            <a:extLst>
              <a:ext uri="{FF2B5EF4-FFF2-40B4-BE49-F238E27FC236}">
                <a16:creationId xmlns:a16="http://schemas.microsoft.com/office/drawing/2014/main" id="{1E5D9923-FA9B-7B4B-9850-B84E39796F23}"/>
              </a:ext>
            </a:extLst>
          </p:cNvPr>
          <p:cNvSpPr txBox="1">
            <a:spLocks/>
          </p:cNvSpPr>
          <p:nvPr/>
        </p:nvSpPr>
        <p:spPr>
          <a:xfrm>
            <a:off x="-442099" y="1282269"/>
            <a:ext cx="11540205" cy="2787107"/>
          </a:xfrm>
          <a:prstGeom prst="rect">
            <a:avLst/>
          </a:prstGeom>
        </p:spPr>
        <p:txBody>
          <a:bodyPr anchor="t" anchorCtr="0">
            <a:noAutofit/>
          </a:bodyPr>
          <a:lstStyle>
            <a:lvl1pPr marL="0" indent="0" algn="l" defTabSz="4388900" rtl="0" eaLnBrk="1" latinLnBrk="0" hangingPunct="1">
              <a:spcBef>
                <a:spcPct val="20000"/>
              </a:spcBef>
              <a:buFontTx/>
              <a:buNone/>
              <a:defRPr sz="6600" b="1" kern="1200">
                <a:solidFill>
                  <a:schemeClr val="tx2"/>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6400" dirty="0">
                <a:solidFill>
                  <a:schemeClr val="accent1">
                    <a:lumMod val="75000"/>
                  </a:schemeClr>
                </a:solidFill>
              </a:rPr>
              <a:t>Mind-Controlled Robotic Arm Using Wearable EEG Headset</a:t>
            </a:r>
          </a:p>
        </p:txBody>
      </p:sp>
      <p:sp>
        <p:nvSpPr>
          <p:cNvPr id="53" name="Text Placeholder 26">
            <a:extLst>
              <a:ext uri="{FF2B5EF4-FFF2-40B4-BE49-F238E27FC236}">
                <a16:creationId xmlns:a16="http://schemas.microsoft.com/office/drawing/2014/main" id="{862B67EA-5A25-6C4C-A511-C1186C6BCA77}"/>
              </a:ext>
            </a:extLst>
          </p:cNvPr>
          <p:cNvSpPr txBox="1">
            <a:spLocks/>
          </p:cNvSpPr>
          <p:nvPr/>
        </p:nvSpPr>
        <p:spPr>
          <a:xfrm>
            <a:off x="32618467" y="1121046"/>
            <a:ext cx="11455613" cy="2787107"/>
          </a:xfrm>
          <a:prstGeom prst="rect">
            <a:avLst/>
          </a:prstGeom>
        </p:spPr>
        <p:txBody>
          <a:bodyPr anchor="t" anchorCtr="0">
            <a:noAutofit/>
          </a:bodyPr>
          <a:lstStyle>
            <a:lvl1pPr marL="0" indent="0" algn="l" defTabSz="4388900" rtl="0" eaLnBrk="1" latinLnBrk="0" hangingPunct="1">
              <a:spcBef>
                <a:spcPct val="20000"/>
              </a:spcBef>
              <a:buFontTx/>
              <a:buNone/>
              <a:defRPr sz="6600" b="1" kern="1200">
                <a:solidFill>
                  <a:schemeClr val="tx2"/>
                </a:solidFill>
                <a:latin typeface="+mj-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r>
              <a:rPr lang="en-US" sz="6400" dirty="0">
                <a:solidFill>
                  <a:schemeClr val="accent1">
                    <a:lumMod val="75000"/>
                  </a:schemeClr>
                </a:solidFill>
              </a:rPr>
              <a:t>Mind-Controlled Robotic Arm Using Wearable EEG Headset</a:t>
            </a:r>
          </a:p>
        </p:txBody>
      </p:sp>
      <p:grpSp>
        <p:nvGrpSpPr>
          <p:cNvPr id="63" name="Group 62">
            <a:extLst>
              <a:ext uri="{FF2B5EF4-FFF2-40B4-BE49-F238E27FC236}">
                <a16:creationId xmlns:a16="http://schemas.microsoft.com/office/drawing/2014/main" id="{9FC890F2-B71A-CA42-A560-CA138C34CA82}"/>
              </a:ext>
            </a:extLst>
          </p:cNvPr>
          <p:cNvGrpSpPr/>
          <p:nvPr/>
        </p:nvGrpSpPr>
        <p:grpSpPr>
          <a:xfrm>
            <a:off x="17366520" y="3860335"/>
            <a:ext cx="6519842" cy="7365112"/>
            <a:chOff x="16370052" y="6372917"/>
            <a:chExt cx="7048137" cy="8179318"/>
          </a:xfrm>
        </p:grpSpPr>
        <p:sp>
          <p:nvSpPr>
            <p:cNvPr id="54" name="Arc 53">
              <a:extLst>
                <a:ext uri="{FF2B5EF4-FFF2-40B4-BE49-F238E27FC236}">
                  <a16:creationId xmlns:a16="http://schemas.microsoft.com/office/drawing/2014/main" id="{1EE6F7D4-7BC7-5348-9375-21DF48822710}"/>
                </a:ext>
              </a:extLst>
            </p:cNvPr>
            <p:cNvSpPr/>
            <p:nvPr/>
          </p:nvSpPr>
          <p:spPr>
            <a:xfrm rot="2378092">
              <a:off x="18941321" y="9661080"/>
              <a:ext cx="822960" cy="914400"/>
            </a:xfrm>
            <a:prstGeom prst="arc">
              <a:avLst/>
            </a:prstGeom>
            <a:noFill/>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5" name="Arc 54">
              <a:extLst>
                <a:ext uri="{FF2B5EF4-FFF2-40B4-BE49-F238E27FC236}">
                  <a16:creationId xmlns:a16="http://schemas.microsoft.com/office/drawing/2014/main" id="{4CF0D29C-FD35-7444-8C55-D34F54EB80B1}"/>
                </a:ext>
              </a:extLst>
            </p:cNvPr>
            <p:cNvSpPr/>
            <p:nvPr/>
          </p:nvSpPr>
          <p:spPr>
            <a:xfrm rot="2378092">
              <a:off x="18604248" y="9222540"/>
              <a:ext cx="1818188" cy="1838917"/>
            </a:xfrm>
            <a:prstGeom prst="arc">
              <a:avLst/>
            </a:prstGeom>
            <a:noFill/>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Arc 55">
              <a:extLst>
                <a:ext uri="{FF2B5EF4-FFF2-40B4-BE49-F238E27FC236}">
                  <a16:creationId xmlns:a16="http://schemas.microsoft.com/office/drawing/2014/main" id="{A11EDEDB-AA7D-5742-A4CF-0101D4CF09A1}"/>
                </a:ext>
              </a:extLst>
            </p:cNvPr>
            <p:cNvSpPr/>
            <p:nvPr/>
          </p:nvSpPr>
          <p:spPr>
            <a:xfrm rot="2165494">
              <a:off x="18108096" y="8496010"/>
              <a:ext cx="3107060" cy="3244598"/>
            </a:xfrm>
            <a:prstGeom prst="arc">
              <a:avLst/>
            </a:prstGeom>
            <a:noFill/>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Arc 56">
              <a:extLst>
                <a:ext uri="{FF2B5EF4-FFF2-40B4-BE49-F238E27FC236}">
                  <a16:creationId xmlns:a16="http://schemas.microsoft.com/office/drawing/2014/main" id="{5C790EC9-FEC9-114C-8225-83FBE8673EC9}"/>
                </a:ext>
              </a:extLst>
            </p:cNvPr>
            <p:cNvSpPr/>
            <p:nvPr/>
          </p:nvSpPr>
          <p:spPr>
            <a:xfrm rot="2165494">
              <a:off x="17267413" y="7472261"/>
              <a:ext cx="4788428" cy="5607826"/>
            </a:xfrm>
            <a:prstGeom prst="arc">
              <a:avLst/>
            </a:prstGeom>
            <a:noFill/>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Arc 57">
              <a:extLst>
                <a:ext uri="{FF2B5EF4-FFF2-40B4-BE49-F238E27FC236}">
                  <a16:creationId xmlns:a16="http://schemas.microsoft.com/office/drawing/2014/main" id="{B92CE682-E167-7143-9C89-DD6432B6E39B}"/>
                </a:ext>
              </a:extLst>
            </p:cNvPr>
            <p:cNvSpPr/>
            <p:nvPr/>
          </p:nvSpPr>
          <p:spPr>
            <a:xfrm rot="2165494">
              <a:off x="16370052" y="6372917"/>
              <a:ext cx="7048137" cy="8179318"/>
            </a:xfrm>
            <a:prstGeom prst="arc">
              <a:avLst/>
            </a:prstGeom>
            <a:noFill/>
            <a:ln w="76200">
              <a:solidFill>
                <a:schemeClr val="bg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pic>
        <p:nvPicPr>
          <p:cNvPr id="61" name="Picture 60">
            <a:extLst>
              <a:ext uri="{FF2B5EF4-FFF2-40B4-BE49-F238E27FC236}">
                <a16:creationId xmlns:a16="http://schemas.microsoft.com/office/drawing/2014/main" id="{F27A7C54-C53D-6E46-ADE2-CC4C8688C757}"/>
              </a:ext>
            </a:extLst>
          </p:cNvPr>
          <p:cNvPicPr>
            <a:picLocks noChangeAspect="1"/>
          </p:cNvPicPr>
          <p:nvPr/>
        </p:nvPicPr>
        <p:blipFill>
          <a:blip r:embed="rId3">
            <a:alphaModFix amt="75000"/>
            <a:extLst>
              <a:ext uri="{BEBA8EAE-BF5A-486C-A8C5-ECC9F3942E4B}">
                <a14:imgProps xmlns:a14="http://schemas.microsoft.com/office/drawing/2010/main">
                  <a14:imgLayer>
                    <a14:imgEffect>
                      <a14:backgroundRemoval t="4982" b="95743" l="32639" r="96528"/>
                    </a14:imgEffect>
                    <a14:imgEffect>
                      <a14:saturation sat="0"/>
                    </a14:imgEffect>
                    <a14:imgEffect>
                      <a14:brightnessContrast bright="39000"/>
                    </a14:imgEffect>
                  </a14:imgLayer>
                </a14:imgProps>
              </a:ext>
              <a:ext uri="{28A0092B-C50C-407E-A947-70E740481C1C}">
                <a14:useLocalDpi xmlns:a14="http://schemas.microsoft.com/office/drawing/2010/main" val="0"/>
              </a:ext>
            </a:extLst>
          </a:blip>
          <a:stretch>
            <a:fillRect/>
          </a:stretch>
        </p:blipFill>
        <p:spPr>
          <a:xfrm flipH="1">
            <a:off x="13201044" y="4077887"/>
            <a:ext cx="5942535" cy="5062159"/>
          </a:xfrm>
          <a:prstGeom prst="rect">
            <a:avLst/>
          </a:prstGeom>
          <a:effectLst/>
        </p:spPr>
      </p:pic>
      <p:pic>
        <p:nvPicPr>
          <p:cNvPr id="65" name="Picture 64">
            <a:extLst>
              <a:ext uri="{FF2B5EF4-FFF2-40B4-BE49-F238E27FC236}">
                <a16:creationId xmlns:a16="http://schemas.microsoft.com/office/drawing/2014/main" id="{CA33D968-0F33-014C-8199-2643DB730A54}"/>
              </a:ext>
            </a:extLst>
          </p:cNvPr>
          <p:cNvPicPr>
            <a:picLocks noChangeAspect="1"/>
          </p:cNvPicPr>
          <p:nvPr/>
        </p:nvPicPr>
        <p:blipFill>
          <a:blip r:embed="rId4">
            <a:extLst>
              <a:ext uri="{BEBA8EAE-BF5A-486C-A8C5-ECC9F3942E4B}">
                <a14:imgProps xmlns:a14="http://schemas.microsoft.com/office/drawing/2010/main">
                  <a14:imgLayer>
                    <a14:imgEffect>
                      <a14:saturation sat="162000"/>
                    </a14:imgEffect>
                    <a14:imgEffect>
                      <a14:brightnessContrast contrast="33000"/>
                    </a14:imgEffect>
                  </a14:imgLayer>
                </a14:imgProps>
              </a:ext>
              <a:ext uri="{28A0092B-C50C-407E-A947-70E740481C1C}">
                <a14:useLocalDpi xmlns:a14="http://schemas.microsoft.com/office/drawing/2010/main" val="0"/>
              </a:ext>
            </a:extLst>
          </a:blip>
          <a:stretch>
            <a:fillRect/>
          </a:stretch>
        </p:blipFill>
        <p:spPr>
          <a:xfrm>
            <a:off x="11833615" y="13907766"/>
            <a:ext cx="6855740" cy="4746282"/>
          </a:xfrm>
          <a:prstGeom prst="rect">
            <a:avLst/>
          </a:prstGeom>
          <a:effectLst/>
        </p:spPr>
      </p:pic>
      <p:pic>
        <p:nvPicPr>
          <p:cNvPr id="75" name="Picture 74">
            <a:extLst>
              <a:ext uri="{FF2B5EF4-FFF2-40B4-BE49-F238E27FC236}">
                <a16:creationId xmlns:a16="http://schemas.microsoft.com/office/drawing/2014/main" id="{80DCC12C-5C16-6E43-9912-56960A815AB5}"/>
              </a:ext>
            </a:extLst>
          </p:cNvPr>
          <p:cNvPicPr>
            <a:picLocks noChangeAspect="1"/>
          </p:cNvPicPr>
          <p:nvPr/>
        </p:nvPicPr>
        <p:blipFill>
          <a:blip r:embed="rId5">
            <a:alphaModFix amt="77000"/>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7173914" y="6200524"/>
            <a:ext cx="3305732" cy="2200022"/>
          </a:xfrm>
          <a:prstGeom prst="rect">
            <a:avLst/>
          </a:prstGeom>
          <a:solidFill>
            <a:schemeClr val="bg1"/>
          </a:solidFill>
        </p:spPr>
      </p:pic>
      <p:sp>
        <p:nvSpPr>
          <p:cNvPr id="106" name="Text Placeholder 30">
            <a:extLst>
              <a:ext uri="{FF2B5EF4-FFF2-40B4-BE49-F238E27FC236}">
                <a16:creationId xmlns:a16="http://schemas.microsoft.com/office/drawing/2014/main" id="{6707714A-0CB2-8E4D-AFB1-E2D168A87CF6}"/>
              </a:ext>
            </a:extLst>
          </p:cNvPr>
          <p:cNvSpPr txBox="1">
            <a:spLocks/>
          </p:cNvSpPr>
          <p:nvPr/>
        </p:nvSpPr>
        <p:spPr>
          <a:xfrm>
            <a:off x="33809402" y="20301126"/>
            <a:ext cx="9144000" cy="954085"/>
          </a:xfrm>
          <a:prstGeom prst="rect">
            <a:avLst/>
          </a:prstGeom>
        </p:spPr>
        <p:txBody>
          <a:bodyPr wrap="square" lIns="228589" tIns="228589" rIns="228589" bIns="228589">
            <a:noAutofit/>
          </a:bodyPr>
          <a:lstStyle>
            <a:lvl1pPr marL="0" indent="0" algn="l" defTabSz="4388900" rtl="0" eaLnBrk="1" latinLnBrk="0" hangingPunct="1">
              <a:spcBef>
                <a:spcPct val="20000"/>
              </a:spcBef>
              <a:buFont typeface="Arial" pitchFamily="34" charset="0"/>
              <a:buNone/>
              <a:defRPr sz="3200" kern="1200">
                <a:solidFill>
                  <a:schemeClr val="tx2"/>
                </a:solidFill>
                <a:latin typeface="Calibri" panose="020F0502020204030204" pitchFamily="34" charset="0"/>
                <a:ea typeface="+mn-ea"/>
                <a:cs typeface="Calibri" panose="020F0502020204030204"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457200" indent="-457200">
              <a:lnSpc>
                <a:spcPct val="150000"/>
              </a:lnSpc>
              <a:buFont typeface="Arial" pitchFamily="34" charset="0"/>
              <a:buChar char="•"/>
            </a:pPr>
            <a:r>
              <a:rPr lang="en-US" dirty="0">
                <a:solidFill>
                  <a:schemeClr val="tx1">
                    <a:lumMod val="85000"/>
                    <a:lumOff val="15000"/>
                  </a:schemeClr>
                </a:solidFill>
              </a:rPr>
              <a:t>With more in-depth and accurate brainwave data and with potentially using AI to interpret the raw brain signals, this brain-computer interface can be extended to achieve a g</a:t>
            </a:r>
            <a:r>
              <a:rPr lang="en-US" sz="3200" dirty="0">
                <a:solidFill>
                  <a:schemeClr val="tx1">
                    <a:lumMod val="85000"/>
                    <a:lumOff val="15000"/>
                  </a:schemeClr>
                </a:solidFill>
                <a:latin typeface="Calibri" panose="020F0502020204030204" pitchFamily="34" charset="0"/>
                <a:cs typeface="Calibri" panose="020F0502020204030204" pitchFamily="34" charset="0"/>
              </a:rPr>
              <a:t>reater extent of communication between differently abled individuals, ( Ex : ASL</a:t>
            </a:r>
            <a:r>
              <a:rPr lang="en-US" dirty="0">
                <a:solidFill>
                  <a:schemeClr val="tx1">
                    <a:lumMod val="85000"/>
                    <a:lumOff val="15000"/>
                  </a:schemeClr>
                </a:solidFill>
              </a:rPr>
              <a:t>)</a:t>
            </a:r>
            <a:endParaRPr lang="en-US" sz="3200" dirty="0">
              <a:solidFill>
                <a:schemeClr val="tx1">
                  <a:lumMod val="85000"/>
                  <a:lumOff val="15000"/>
                </a:schemeClr>
              </a:solidFill>
              <a:latin typeface="Calibri" panose="020F0502020204030204" pitchFamily="34" charset="0"/>
              <a:cs typeface="Calibri" panose="020F0502020204030204" pitchFamily="34" charset="0"/>
            </a:endParaRPr>
          </a:p>
        </p:txBody>
      </p:sp>
      <p:sp>
        <p:nvSpPr>
          <p:cNvPr id="108" name="Rounded Rectangle 107">
            <a:extLst>
              <a:ext uri="{FF2B5EF4-FFF2-40B4-BE49-F238E27FC236}">
                <a16:creationId xmlns:a16="http://schemas.microsoft.com/office/drawing/2014/main" id="{84E98055-D52B-DF4E-847B-2F8BFEC4F122}"/>
              </a:ext>
            </a:extLst>
          </p:cNvPr>
          <p:cNvSpPr/>
          <p:nvPr/>
        </p:nvSpPr>
        <p:spPr>
          <a:xfrm>
            <a:off x="11450073" y="20542430"/>
            <a:ext cx="10718263" cy="992152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 Placeholder 23">
            <a:extLst>
              <a:ext uri="{FF2B5EF4-FFF2-40B4-BE49-F238E27FC236}">
                <a16:creationId xmlns:a16="http://schemas.microsoft.com/office/drawing/2014/main" id="{40525423-6B5E-BC4A-9680-EE6778BE6DAE}"/>
              </a:ext>
            </a:extLst>
          </p:cNvPr>
          <p:cNvSpPr>
            <a:spLocks noGrp="1"/>
          </p:cNvSpPr>
          <p:nvPr>
            <p:ph type="body" sz="quarter" idx="96"/>
          </p:nvPr>
        </p:nvSpPr>
        <p:spPr>
          <a:xfrm>
            <a:off x="12080758" y="22553687"/>
            <a:ext cx="9731088" cy="2099352"/>
          </a:xfrm>
        </p:spPr>
        <p:txBody>
          <a:bodyPr/>
          <a:lstStyle/>
          <a:p>
            <a:pPr marL="457200" indent="-457200">
              <a:buFont typeface="Arial" panose="020B0604020202020204" pitchFamily="34" charset="0"/>
              <a:buChar char="•"/>
            </a:pPr>
            <a:r>
              <a:rPr lang="en-US" sz="4400" dirty="0">
                <a:solidFill>
                  <a:schemeClr val="tx1">
                    <a:lumMod val="85000"/>
                    <a:lumOff val="15000"/>
                  </a:schemeClr>
                </a:solidFill>
              </a:rPr>
              <a:t>The user wears the headset</a:t>
            </a:r>
          </a:p>
          <a:p>
            <a:pPr marL="457200" indent="-457200">
              <a:buFont typeface="Arial" panose="020B0604020202020204" pitchFamily="34" charset="0"/>
              <a:buChar char="•"/>
            </a:pPr>
            <a:r>
              <a:rPr lang="en-US" sz="4400" dirty="0">
                <a:solidFill>
                  <a:schemeClr val="tx1">
                    <a:lumMod val="85000"/>
                    <a:lumOff val="15000"/>
                  </a:schemeClr>
                </a:solidFill>
              </a:rPr>
              <a:t>They then blink a few times</a:t>
            </a:r>
          </a:p>
          <a:p>
            <a:pPr marL="457200" indent="-457200">
              <a:buFont typeface="Arial" panose="020B0604020202020204" pitchFamily="34" charset="0"/>
              <a:buChar char="•"/>
            </a:pPr>
            <a:r>
              <a:rPr lang="en-US" sz="4400" dirty="0">
                <a:solidFill>
                  <a:schemeClr val="tx1">
                    <a:lumMod val="85000"/>
                    <a:lumOff val="15000"/>
                  </a:schemeClr>
                </a:solidFill>
              </a:rPr>
              <a:t>Watch the robotic hand show the number of blinks</a:t>
            </a:r>
          </a:p>
          <a:p>
            <a:pPr marL="457200" indent="-457200">
              <a:buFont typeface="Arial" panose="020B0604020202020204" pitchFamily="34" charset="0"/>
              <a:buChar char="•"/>
            </a:pPr>
            <a:r>
              <a:rPr lang="en-US" sz="4400" dirty="0">
                <a:solidFill>
                  <a:schemeClr val="tx1">
                    <a:lumMod val="85000"/>
                    <a:lumOff val="15000"/>
                  </a:schemeClr>
                </a:solidFill>
              </a:rPr>
              <a:t>The user then can concentrate their minds on any object</a:t>
            </a:r>
          </a:p>
          <a:p>
            <a:pPr marL="457200" indent="-457200">
              <a:buFont typeface="Arial" panose="020B0604020202020204" pitchFamily="34" charset="0"/>
              <a:buChar char="•"/>
            </a:pPr>
            <a:r>
              <a:rPr lang="en-US" sz="4400" dirty="0">
                <a:solidFill>
                  <a:schemeClr val="tx1">
                    <a:lumMod val="85000"/>
                    <a:lumOff val="15000"/>
                  </a:schemeClr>
                </a:solidFill>
              </a:rPr>
              <a:t>Observe the hand move in a wavy pattern</a:t>
            </a:r>
          </a:p>
        </p:txBody>
      </p:sp>
      <p:sp>
        <p:nvSpPr>
          <p:cNvPr id="19" name="Text Placeholder 18">
            <a:extLst>
              <a:ext uri="{FF2B5EF4-FFF2-40B4-BE49-F238E27FC236}">
                <a16:creationId xmlns:a16="http://schemas.microsoft.com/office/drawing/2014/main" id="{EB04E4DC-B884-A746-A68B-F0377754BB6C}"/>
              </a:ext>
            </a:extLst>
          </p:cNvPr>
          <p:cNvSpPr>
            <a:spLocks noGrp="1"/>
          </p:cNvSpPr>
          <p:nvPr>
            <p:ph type="body" sz="quarter" idx="20"/>
          </p:nvPr>
        </p:nvSpPr>
        <p:spPr>
          <a:xfrm>
            <a:off x="12232548" y="21508805"/>
            <a:ext cx="2030654" cy="1004182"/>
          </a:xfrm>
          <a:noFill/>
        </p:spPr>
        <p:txBody>
          <a:bodyPr/>
          <a:lstStyle/>
          <a:p>
            <a:r>
              <a:rPr lang="en-US" sz="4400" u="none" dirty="0">
                <a:solidFill>
                  <a:schemeClr val="accent1">
                    <a:lumMod val="75000"/>
                  </a:schemeClr>
                </a:solidFill>
              </a:rPr>
              <a:t>Usage</a:t>
            </a:r>
          </a:p>
        </p:txBody>
      </p:sp>
      <p:sp>
        <p:nvSpPr>
          <p:cNvPr id="110" name="Freeform 109">
            <a:extLst>
              <a:ext uri="{FF2B5EF4-FFF2-40B4-BE49-F238E27FC236}">
                <a16:creationId xmlns:a16="http://schemas.microsoft.com/office/drawing/2014/main" id="{642DEB65-0695-BE4D-9B9F-4CE571FB089B}"/>
              </a:ext>
            </a:extLst>
          </p:cNvPr>
          <p:cNvSpPr/>
          <p:nvPr/>
        </p:nvSpPr>
        <p:spPr>
          <a:xfrm>
            <a:off x="18389569" y="16687802"/>
            <a:ext cx="9083367" cy="45719"/>
          </a:xfrm>
          <a:custGeom>
            <a:avLst/>
            <a:gdLst>
              <a:gd name="connsiteX0" fmla="*/ 0 w 7635240"/>
              <a:gd name="connsiteY0" fmla="*/ 137160 h 137160"/>
              <a:gd name="connsiteX1" fmla="*/ 7635240 w 7635240"/>
              <a:gd name="connsiteY1" fmla="*/ 0 h 137160"/>
            </a:gdLst>
            <a:ahLst/>
            <a:cxnLst>
              <a:cxn ang="0">
                <a:pos x="connsiteX0" y="connsiteY0"/>
              </a:cxn>
              <a:cxn ang="0">
                <a:pos x="connsiteX1" y="connsiteY1"/>
              </a:cxn>
            </a:cxnLst>
            <a:rect l="l" t="t" r="r" b="b"/>
            <a:pathLst>
              <a:path w="7635240" h="137160">
                <a:moveTo>
                  <a:pt x="0" y="137160"/>
                </a:moveTo>
                <a:lnTo>
                  <a:pt x="7635240" y="0"/>
                </a:lnTo>
              </a:path>
            </a:pathLst>
          </a:custGeom>
          <a:noFill/>
          <a:ln w="85725">
            <a:solidFill>
              <a:schemeClr val="bg2">
                <a:lumMod val="7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Freeform 112">
            <a:extLst>
              <a:ext uri="{FF2B5EF4-FFF2-40B4-BE49-F238E27FC236}">
                <a16:creationId xmlns:a16="http://schemas.microsoft.com/office/drawing/2014/main" id="{06EC6EBF-8834-ED4D-8163-3BF53B19ADA6}"/>
              </a:ext>
            </a:extLst>
          </p:cNvPr>
          <p:cNvSpPr/>
          <p:nvPr/>
        </p:nvSpPr>
        <p:spPr>
          <a:xfrm rot="8687709" flipV="1">
            <a:off x="16607771" y="11896018"/>
            <a:ext cx="12666527" cy="222314"/>
          </a:xfrm>
          <a:custGeom>
            <a:avLst/>
            <a:gdLst>
              <a:gd name="connsiteX0" fmla="*/ 0 w 7635240"/>
              <a:gd name="connsiteY0" fmla="*/ 137160 h 137160"/>
              <a:gd name="connsiteX1" fmla="*/ 7635240 w 7635240"/>
              <a:gd name="connsiteY1" fmla="*/ 0 h 137160"/>
            </a:gdLst>
            <a:ahLst/>
            <a:cxnLst>
              <a:cxn ang="0">
                <a:pos x="connsiteX0" y="connsiteY0"/>
              </a:cxn>
              <a:cxn ang="0">
                <a:pos x="connsiteX1" y="connsiteY1"/>
              </a:cxn>
            </a:cxnLst>
            <a:rect l="l" t="t" r="r" b="b"/>
            <a:pathLst>
              <a:path w="7635240" h="137160">
                <a:moveTo>
                  <a:pt x="0" y="137160"/>
                </a:moveTo>
                <a:lnTo>
                  <a:pt x="7635240" y="0"/>
                </a:lnTo>
              </a:path>
            </a:pathLst>
          </a:custGeom>
          <a:noFill/>
          <a:ln w="85725">
            <a:solidFill>
              <a:schemeClr val="bg2">
                <a:lumMod val="75000"/>
              </a:schemeClr>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5" name="Picture 114">
            <a:extLst>
              <a:ext uri="{FF2B5EF4-FFF2-40B4-BE49-F238E27FC236}">
                <a16:creationId xmlns:a16="http://schemas.microsoft.com/office/drawing/2014/main" id="{C7011710-9372-F64D-8B90-2DA537DF7D08}"/>
              </a:ext>
            </a:extLst>
          </p:cNvPr>
          <p:cNvPicPr>
            <a:picLocks noChangeAspect="1"/>
          </p:cNvPicPr>
          <p:nvPr/>
        </p:nvPicPr>
        <p:blipFill>
          <a:blip r:embed="rId7">
            <a:extLst>
              <a:ext uri="{BEBA8EAE-BF5A-486C-A8C5-ECC9F3942E4B}">
                <a14:imgProps xmlns:a14="http://schemas.microsoft.com/office/drawing/2010/main">
                  <a14:imgLayer>
                    <a14:imgEffect>
                      <a14:saturation sat="220000"/>
                    </a14:imgEffect>
                    <a14:imgEffect>
                      <a14:brightnessContrast contrast="26000"/>
                    </a14:imgEffect>
                  </a14:imgLayer>
                </a14:imgProps>
              </a:ext>
              <a:ext uri="{28A0092B-C50C-407E-A947-70E740481C1C}">
                <a14:useLocalDpi xmlns:a14="http://schemas.microsoft.com/office/drawing/2010/main" val="0"/>
              </a:ext>
            </a:extLst>
          </a:blip>
          <a:stretch>
            <a:fillRect/>
          </a:stretch>
        </p:blipFill>
        <p:spPr>
          <a:xfrm>
            <a:off x="25625479" y="3434983"/>
            <a:ext cx="5265853" cy="5265853"/>
          </a:xfrm>
          <a:prstGeom prst="rect">
            <a:avLst/>
          </a:prstGeom>
          <a:effectLst/>
        </p:spPr>
      </p:pic>
      <p:pic>
        <p:nvPicPr>
          <p:cNvPr id="117" name="Picture 116">
            <a:extLst>
              <a:ext uri="{FF2B5EF4-FFF2-40B4-BE49-F238E27FC236}">
                <a16:creationId xmlns:a16="http://schemas.microsoft.com/office/drawing/2014/main" id="{76245566-D4FE-124F-82E3-C17B0404C00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4975" y="4745007"/>
            <a:ext cx="952816" cy="798574"/>
          </a:xfrm>
          <a:prstGeom prst="rect">
            <a:avLst/>
          </a:prstGeom>
        </p:spPr>
      </p:pic>
      <p:sp>
        <p:nvSpPr>
          <p:cNvPr id="118" name="Text Placeholder 17">
            <a:extLst>
              <a:ext uri="{FF2B5EF4-FFF2-40B4-BE49-F238E27FC236}">
                <a16:creationId xmlns:a16="http://schemas.microsoft.com/office/drawing/2014/main" id="{A1D481AE-822C-A04F-BC7F-9C06C52B091B}"/>
              </a:ext>
            </a:extLst>
          </p:cNvPr>
          <p:cNvSpPr txBox="1">
            <a:spLocks/>
          </p:cNvSpPr>
          <p:nvPr/>
        </p:nvSpPr>
        <p:spPr>
          <a:xfrm>
            <a:off x="554389" y="6503769"/>
            <a:ext cx="9144000" cy="800211"/>
          </a:xfrm>
          <a:prstGeom prst="rect">
            <a:avLst/>
          </a:prstGeom>
          <a:noFill/>
        </p:spPr>
        <p:txBody>
          <a:bodyPr wrap="square" lIns="91436" tIns="91436" rIns="91436" bIns="91436" anchor="ctr" anchorCtr="0">
            <a:noAutofit/>
          </a:bodyPr>
          <a:lstStyle>
            <a:lvl1pPr marL="0" indent="0" algn="l" defTabSz="4388900" rtl="0" eaLnBrk="1" latinLnBrk="0" hangingPunct="1">
              <a:spcBef>
                <a:spcPct val="20000"/>
              </a:spcBef>
              <a:buFont typeface="Arial" pitchFamily="34" charset="0"/>
              <a:buNone/>
              <a:defRPr sz="4000" b="1" u="sng" kern="1200" baseline="0">
                <a:solidFill>
                  <a:schemeClr val="accent6"/>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4400" u="none" dirty="0">
                <a:solidFill>
                  <a:schemeClr val="accent1">
                    <a:lumMod val="75000"/>
                  </a:schemeClr>
                </a:solidFill>
              </a:rPr>
              <a:t>Objectives</a:t>
            </a:r>
          </a:p>
        </p:txBody>
      </p:sp>
      <p:sp>
        <p:nvSpPr>
          <p:cNvPr id="119" name="Text Placeholder 16">
            <a:extLst>
              <a:ext uri="{FF2B5EF4-FFF2-40B4-BE49-F238E27FC236}">
                <a16:creationId xmlns:a16="http://schemas.microsoft.com/office/drawing/2014/main" id="{79A7FD0E-7185-3742-AE76-AAF138F5F26E}"/>
              </a:ext>
            </a:extLst>
          </p:cNvPr>
          <p:cNvSpPr txBox="1">
            <a:spLocks/>
          </p:cNvSpPr>
          <p:nvPr/>
        </p:nvSpPr>
        <p:spPr>
          <a:xfrm>
            <a:off x="357810" y="7287036"/>
            <a:ext cx="10231354" cy="1853010"/>
          </a:xfrm>
          <a:prstGeom prst="rect">
            <a:avLst/>
          </a:prstGeom>
        </p:spPr>
        <p:txBody>
          <a:bodyPr wrap="square" lIns="228589" tIns="228589" rIns="228589" bIns="228589">
            <a:noAutofit/>
          </a:bodyPr>
          <a:lstStyle>
            <a:lvl1pPr marL="0" indent="0" algn="l" defTabSz="4388900" rtl="0" eaLnBrk="1" latinLnBrk="0" hangingPunct="1">
              <a:spcBef>
                <a:spcPct val="20000"/>
              </a:spcBef>
              <a:buFont typeface="Arial" pitchFamily="34" charset="0"/>
              <a:buNone/>
              <a:defRPr sz="3200" kern="1200">
                <a:solidFill>
                  <a:schemeClr val="tx2"/>
                </a:solidFill>
                <a:latin typeface="Calibri" panose="020F0502020204030204" pitchFamily="34" charset="0"/>
                <a:ea typeface="+mn-ea"/>
                <a:cs typeface="Calibri" panose="020F0502020204030204"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457200" indent="-457200">
              <a:lnSpc>
                <a:spcPts val="4600"/>
              </a:lnSpc>
              <a:buFont typeface="Arial" panose="020B0604020202020204" pitchFamily="34" charset="0"/>
              <a:buChar char="•"/>
            </a:pPr>
            <a:r>
              <a:rPr lang="en-US" sz="3000" dirty="0">
                <a:solidFill>
                  <a:schemeClr val="tx1">
                    <a:lumMod val="85000"/>
                    <a:lumOff val="15000"/>
                  </a:schemeClr>
                </a:solidFill>
              </a:rPr>
              <a:t>Develop a prototype  of a brain-computer interface.</a:t>
            </a:r>
          </a:p>
          <a:p>
            <a:pPr marL="457200" indent="-457200">
              <a:lnSpc>
                <a:spcPts val="4600"/>
              </a:lnSpc>
              <a:buFont typeface="Arial" panose="020B0604020202020204" pitchFamily="34" charset="0"/>
              <a:buChar char="•"/>
            </a:pPr>
            <a:r>
              <a:rPr lang="en-US" sz="3000" dirty="0">
                <a:solidFill>
                  <a:schemeClr val="tx1">
                    <a:lumMod val="85000"/>
                    <a:lumOff val="15000"/>
                  </a:schemeClr>
                </a:solidFill>
              </a:rPr>
              <a:t>Design a mind-controlled robotic arm using EEG headset</a:t>
            </a:r>
          </a:p>
          <a:p>
            <a:pPr marL="457200" indent="-457200">
              <a:lnSpc>
                <a:spcPts val="4600"/>
              </a:lnSpc>
              <a:buFont typeface="Arial" panose="020B0604020202020204" pitchFamily="34" charset="0"/>
              <a:buChar char="•"/>
            </a:pPr>
            <a:r>
              <a:rPr lang="en-US" sz="3000" dirty="0">
                <a:solidFill>
                  <a:schemeClr val="tx1">
                    <a:lumMod val="85000"/>
                    <a:lumOff val="15000"/>
                  </a:schemeClr>
                </a:solidFill>
              </a:rPr>
              <a:t>Aim to bridge communication barriers among individuals with different abilities.</a:t>
            </a:r>
          </a:p>
          <a:p>
            <a:pPr marL="457200" indent="-457200">
              <a:lnSpc>
                <a:spcPts val="4600"/>
              </a:lnSpc>
              <a:buFont typeface="Arial" panose="020B0604020202020204" pitchFamily="34" charset="0"/>
              <a:buChar char="•"/>
            </a:pPr>
            <a:r>
              <a:rPr lang="en-US" sz="3000" dirty="0">
                <a:solidFill>
                  <a:schemeClr val="tx1">
                    <a:lumMod val="85000"/>
                    <a:lumOff val="15000"/>
                  </a:schemeClr>
                </a:solidFill>
              </a:rPr>
              <a:t>Demonstrate the capability to mind control basic movements of the robotic arm within the project scope.</a:t>
            </a:r>
          </a:p>
          <a:p>
            <a:pPr marL="457200" indent="-457200">
              <a:lnSpc>
                <a:spcPts val="4600"/>
              </a:lnSpc>
              <a:buFont typeface="Arial" panose="020B0604020202020204" pitchFamily="34" charset="0"/>
              <a:buChar char="•"/>
            </a:pPr>
            <a:r>
              <a:rPr lang="en-US" sz="3000" dirty="0">
                <a:solidFill>
                  <a:schemeClr val="tx1">
                    <a:lumMod val="85000"/>
                    <a:lumOff val="15000"/>
                  </a:schemeClr>
                </a:solidFill>
              </a:rPr>
              <a:t>Explore future applications for disabled individuals, allowing them to control the robotic arm using their mind.</a:t>
            </a:r>
          </a:p>
          <a:p>
            <a:pPr marL="457200" indent="-457200">
              <a:lnSpc>
                <a:spcPts val="4600"/>
              </a:lnSpc>
              <a:buFont typeface="Arial" panose="020B0604020202020204" pitchFamily="34" charset="0"/>
              <a:buChar char="•"/>
            </a:pPr>
            <a:r>
              <a:rPr lang="en-US" sz="3000" dirty="0">
                <a:solidFill>
                  <a:schemeClr val="tx1">
                    <a:lumMod val="85000"/>
                    <a:lumOff val="15000"/>
                  </a:schemeClr>
                </a:solidFill>
              </a:rPr>
              <a:t>Investigate the feasibility of translating intentions into sign language gestures through the robotic arm.</a:t>
            </a:r>
          </a:p>
        </p:txBody>
      </p:sp>
      <p:grpSp>
        <p:nvGrpSpPr>
          <p:cNvPr id="161" name="Group 160">
            <a:extLst>
              <a:ext uri="{FF2B5EF4-FFF2-40B4-BE49-F238E27FC236}">
                <a16:creationId xmlns:a16="http://schemas.microsoft.com/office/drawing/2014/main" id="{07D45D6B-FBC0-DD42-8DEF-C70C0B6651BB}"/>
              </a:ext>
            </a:extLst>
          </p:cNvPr>
          <p:cNvGrpSpPr/>
          <p:nvPr/>
        </p:nvGrpSpPr>
        <p:grpSpPr>
          <a:xfrm>
            <a:off x="33673150" y="3746459"/>
            <a:ext cx="9144000" cy="8419845"/>
            <a:chOff x="33357269" y="3746459"/>
            <a:chExt cx="9144000" cy="8419845"/>
          </a:xfrm>
        </p:grpSpPr>
        <p:grpSp>
          <p:nvGrpSpPr>
            <p:cNvPr id="159" name="Group 158">
              <a:extLst>
                <a:ext uri="{FF2B5EF4-FFF2-40B4-BE49-F238E27FC236}">
                  <a16:creationId xmlns:a16="http://schemas.microsoft.com/office/drawing/2014/main" id="{9A9920E6-44D4-2541-BBD0-203009344D68}"/>
                </a:ext>
              </a:extLst>
            </p:cNvPr>
            <p:cNvGrpSpPr/>
            <p:nvPr/>
          </p:nvGrpSpPr>
          <p:grpSpPr>
            <a:xfrm>
              <a:off x="33503783" y="5763671"/>
              <a:ext cx="8322667" cy="6402633"/>
              <a:chOff x="34717427" y="3352958"/>
              <a:chExt cx="8322667" cy="6402633"/>
            </a:xfrm>
          </p:grpSpPr>
          <p:pic>
            <p:nvPicPr>
              <p:cNvPr id="35" name="Picture 34">
                <a:extLst>
                  <a:ext uri="{FF2B5EF4-FFF2-40B4-BE49-F238E27FC236}">
                    <a16:creationId xmlns:a16="http://schemas.microsoft.com/office/drawing/2014/main" id="{78D33744-7BA3-3745-AB49-03070DB3F0D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128837" y="4527852"/>
                <a:ext cx="4635054" cy="4635054"/>
              </a:xfrm>
              <a:prstGeom prst="rect">
                <a:avLst/>
              </a:prstGeom>
            </p:spPr>
          </p:pic>
          <p:sp>
            <p:nvSpPr>
              <p:cNvPr id="39" name="Text Placeholder 29">
                <a:extLst>
                  <a:ext uri="{FF2B5EF4-FFF2-40B4-BE49-F238E27FC236}">
                    <a16:creationId xmlns:a16="http://schemas.microsoft.com/office/drawing/2014/main" id="{7940349C-CD41-EE48-8BFF-48455F425B85}"/>
                  </a:ext>
                </a:extLst>
              </p:cNvPr>
              <p:cNvSpPr txBox="1">
                <a:spLocks/>
              </p:cNvSpPr>
              <p:nvPr/>
            </p:nvSpPr>
            <p:spPr>
              <a:xfrm>
                <a:off x="34717427" y="9140046"/>
                <a:ext cx="8322667" cy="615545"/>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Font typeface="Arial" pitchFamily="34" charset="0"/>
                  <a:buNone/>
                  <a:defRPr sz="4000" b="1" u="sng" kern="1200" baseline="0">
                    <a:solidFill>
                      <a:schemeClr val="accent6"/>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2800" b="0" u="none" dirty="0">
                    <a:solidFill>
                      <a:schemeClr val="tx1"/>
                    </a:solidFill>
                  </a:rPr>
                  <a:t>https://github.com/rithvikpkx/MindControlRoboticArm</a:t>
                </a:r>
              </a:p>
            </p:txBody>
          </p:sp>
          <p:grpSp>
            <p:nvGrpSpPr>
              <p:cNvPr id="104" name="Group 103">
                <a:extLst>
                  <a:ext uri="{FF2B5EF4-FFF2-40B4-BE49-F238E27FC236}">
                    <a16:creationId xmlns:a16="http://schemas.microsoft.com/office/drawing/2014/main" id="{E8F87267-200E-9E4B-B69E-CEF74AEDCF89}"/>
                  </a:ext>
                </a:extLst>
              </p:cNvPr>
              <p:cNvGrpSpPr/>
              <p:nvPr/>
            </p:nvGrpSpPr>
            <p:grpSpPr>
              <a:xfrm>
                <a:off x="36205231" y="3352958"/>
                <a:ext cx="4703056" cy="1541224"/>
                <a:chOff x="35776606" y="4770278"/>
                <a:chExt cx="4703056" cy="1541224"/>
              </a:xfrm>
            </p:grpSpPr>
            <p:sp>
              <p:nvSpPr>
                <p:cNvPr id="40" name="Text Placeholder 29">
                  <a:extLst>
                    <a:ext uri="{FF2B5EF4-FFF2-40B4-BE49-F238E27FC236}">
                      <a16:creationId xmlns:a16="http://schemas.microsoft.com/office/drawing/2014/main" id="{D9C98739-D3BA-8A45-9A7A-75CAFB3FA263}"/>
                    </a:ext>
                  </a:extLst>
                </p:cNvPr>
                <p:cNvSpPr txBox="1">
                  <a:spLocks/>
                </p:cNvSpPr>
                <p:nvPr/>
              </p:nvSpPr>
              <p:spPr>
                <a:xfrm>
                  <a:off x="38629841" y="5002285"/>
                  <a:ext cx="1849821" cy="1077210"/>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Font typeface="Arial" pitchFamily="34" charset="0"/>
                    <a:buNone/>
                    <a:defRPr sz="4000" b="1" u="sng" kern="1200" baseline="0">
                      <a:solidFill>
                        <a:schemeClr val="accent6"/>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5800" u="none" dirty="0">
                      <a:solidFill>
                        <a:schemeClr val="tx1"/>
                      </a:solidFill>
                    </a:rPr>
                    <a:t>Code</a:t>
                  </a:r>
                </a:p>
              </p:txBody>
            </p:sp>
            <p:pic>
              <p:nvPicPr>
                <p:cNvPr id="103" name="Picture 102">
                  <a:extLst>
                    <a:ext uri="{FF2B5EF4-FFF2-40B4-BE49-F238E27FC236}">
                      <a16:creationId xmlns:a16="http://schemas.microsoft.com/office/drawing/2014/main" id="{CB69D7AA-9B13-7743-8687-1E6D5EA27ED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5776606" y="4770278"/>
                  <a:ext cx="2739953" cy="1541224"/>
                </a:xfrm>
                <a:prstGeom prst="rect">
                  <a:avLst/>
                </a:prstGeom>
              </p:spPr>
            </p:pic>
          </p:grpSp>
        </p:grpSp>
        <p:grpSp>
          <p:nvGrpSpPr>
            <p:cNvPr id="160" name="Group 159">
              <a:extLst>
                <a:ext uri="{FF2B5EF4-FFF2-40B4-BE49-F238E27FC236}">
                  <a16:creationId xmlns:a16="http://schemas.microsoft.com/office/drawing/2014/main" id="{9932D4DA-B118-994E-A546-8A282E023F30}"/>
                </a:ext>
              </a:extLst>
            </p:cNvPr>
            <p:cNvGrpSpPr/>
            <p:nvPr/>
          </p:nvGrpSpPr>
          <p:grpSpPr>
            <a:xfrm>
              <a:off x="33357269" y="3746459"/>
              <a:ext cx="9144000" cy="1815851"/>
              <a:chOff x="33731472" y="16444352"/>
              <a:chExt cx="9144000" cy="1815851"/>
            </a:xfrm>
          </p:grpSpPr>
          <p:sp>
            <p:nvSpPr>
              <p:cNvPr id="157" name="Text Placeholder 29">
                <a:extLst>
                  <a:ext uri="{FF2B5EF4-FFF2-40B4-BE49-F238E27FC236}">
                    <a16:creationId xmlns:a16="http://schemas.microsoft.com/office/drawing/2014/main" id="{70221F7C-574B-6546-AC76-8001E838C8D1}"/>
                  </a:ext>
                </a:extLst>
              </p:cNvPr>
              <p:cNvSpPr txBox="1">
                <a:spLocks/>
              </p:cNvSpPr>
              <p:nvPr/>
            </p:nvSpPr>
            <p:spPr>
              <a:xfrm>
                <a:off x="33804223" y="16444352"/>
                <a:ext cx="6959667" cy="861766"/>
              </a:xfrm>
              <a:prstGeom prst="rect">
                <a:avLst/>
              </a:prstGeom>
              <a:noFill/>
            </p:spPr>
            <p:txBody>
              <a:bodyPr wrap="square" lIns="91436" tIns="91436" rIns="91436" bIns="91436" anchor="ctr" anchorCtr="0">
                <a:spAutoFit/>
              </a:bodyPr>
              <a:lstStyle>
                <a:lvl1pPr marL="0" indent="0" algn="l" defTabSz="4388900" rtl="0" eaLnBrk="1" latinLnBrk="0" hangingPunct="1">
                  <a:spcBef>
                    <a:spcPct val="20000"/>
                  </a:spcBef>
                  <a:buFont typeface="Arial" pitchFamily="34" charset="0"/>
                  <a:buNone/>
                  <a:defRPr sz="4000" b="1" u="sng" kern="1200" baseline="0">
                    <a:solidFill>
                      <a:schemeClr val="accent6"/>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4400" u="none" dirty="0">
                    <a:solidFill>
                      <a:schemeClr val="accent1">
                        <a:lumMod val="75000"/>
                      </a:schemeClr>
                    </a:solidFill>
                  </a:rPr>
                  <a:t>Software Developed</a:t>
                </a:r>
              </a:p>
            </p:txBody>
          </p:sp>
          <p:sp>
            <p:nvSpPr>
              <p:cNvPr id="158" name="Text Placeholder 30">
                <a:extLst>
                  <a:ext uri="{FF2B5EF4-FFF2-40B4-BE49-F238E27FC236}">
                    <a16:creationId xmlns:a16="http://schemas.microsoft.com/office/drawing/2014/main" id="{39218E43-D3E7-5641-99E3-C2A4BCFD9480}"/>
                  </a:ext>
                </a:extLst>
              </p:cNvPr>
              <p:cNvSpPr txBox="1">
                <a:spLocks/>
              </p:cNvSpPr>
              <p:nvPr/>
            </p:nvSpPr>
            <p:spPr>
              <a:xfrm>
                <a:off x="33731472" y="17306118"/>
                <a:ext cx="9144000" cy="954085"/>
              </a:xfrm>
              <a:prstGeom prst="rect">
                <a:avLst/>
              </a:prstGeom>
            </p:spPr>
            <p:txBody>
              <a:bodyPr wrap="square" lIns="228589" tIns="228589" rIns="228589" bIns="228589">
                <a:noAutofit/>
              </a:bodyPr>
              <a:lstStyle>
                <a:lvl1pPr marL="0" indent="0" algn="l" defTabSz="4388900" rtl="0" eaLnBrk="1" latinLnBrk="0" hangingPunct="1">
                  <a:spcBef>
                    <a:spcPct val="20000"/>
                  </a:spcBef>
                  <a:buFont typeface="Arial" pitchFamily="34" charset="0"/>
                  <a:buNone/>
                  <a:defRPr sz="3200" kern="1200">
                    <a:solidFill>
                      <a:schemeClr val="tx2"/>
                    </a:solidFill>
                    <a:latin typeface="Calibri" panose="020F0502020204030204" pitchFamily="34" charset="0"/>
                    <a:ea typeface="+mn-ea"/>
                    <a:cs typeface="Calibri" panose="020F0502020204030204" pitchFamily="34" charset="0"/>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457200" indent="-457200">
                  <a:buFont typeface="Arial" pitchFamily="34" charset="0"/>
                  <a:buChar char="•"/>
                </a:pPr>
                <a:r>
                  <a:rPr lang="en-US" dirty="0">
                    <a:solidFill>
                      <a:schemeClr val="tx1">
                        <a:lumMod val="85000"/>
                        <a:lumOff val="15000"/>
                      </a:schemeClr>
                    </a:solidFill>
                  </a:rPr>
                  <a:t>C++ Arduino program (Arduino board)</a:t>
                </a:r>
              </a:p>
              <a:p>
                <a:pPr marL="457200" indent="-457200">
                  <a:buFont typeface="Arial" pitchFamily="34" charset="0"/>
                  <a:buChar char="•"/>
                </a:pPr>
                <a:r>
                  <a:rPr lang="en-US" dirty="0">
                    <a:solidFill>
                      <a:schemeClr val="tx1">
                        <a:lumMod val="85000"/>
                        <a:lumOff val="15000"/>
                      </a:schemeClr>
                    </a:solidFill>
                  </a:rPr>
                  <a:t>Python controller program (laptop)</a:t>
                </a:r>
              </a:p>
            </p:txBody>
          </p:sp>
        </p:grpSp>
      </p:grpSp>
      <p:pic>
        <p:nvPicPr>
          <p:cNvPr id="164" name="Picture 163">
            <a:extLst>
              <a:ext uri="{FF2B5EF4-FFF2-40B4-BE49-F238E27FC236}">
                <a16:creationId xmlns:a16="http://schemas.microsoft.com/office/drawing/2014/main" id="{80380753-7332-B249-B8A5-F4827D556E4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5024983" y="29095149"/>
            <a:ext cx="1812140" cy="1233262"/>
          </a:xfrm>
          <a:prstGeom prst="rect">
            <a:avLst/>
          </a:prstGeom>
        </p:spPr>
      </p:pic>
      <p:pic>
        <p:nvPicPr>
          <p:cNvPr id="166" name="Picture 165">
            <a:extLst>
              <a:ext uri="{FF2B5EF4-FFF2-40B4-BE49-F238E27FC236}">
                <a16:creationId xmlns:a16="http://schemas.microsoft.com/office/drawing/2014/main" id="{09D08B25-322E-2342-B1F8-5C4D53FF577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8271175" y="29209269"/>
            <a:ext cx="4519909" cy="1203526"/>
          </a:xfrm>
          <a:prstGeom prst="rect">
            <a:avLst/>
          </a:prstGeom>
        </p:spPr>
      </p:pic>
      <p:pic>
        <p:nvPicPr>
          <p:cNvPr id="168" name="Picture 167">
            <a:extLst>
              <a:ext uri="{FF2B5EF4-FFF2-40B4-BE49-F238E27FC236}">
                <a16:creationId xmlns:a16="http://schemas.microsoft.com/office/drawing/2014/main" id="{8C992978-AD3C-B940-9972-5421240E29D0}"/>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4249242" y="26377063"/>
            <a:ext cx="3319280" cy="1867095"/>
          </a:xfrm>
          <a:prstGeom prst="rect">
            <a:avLst/>
          </a:prstGeom>
        </p:spPr>
      </p:pic>
      <p:pic>
        <p:nvPicPr>
          <p:cNvPr id="170" name="Picture 169">
            <a:extLst>
              <a:ext uri="{FF2B5EF4-FFF2-40B4-BE49-F238E27FC236}">
                <a16:creationId xmlns:a16="http://schemas.microsoft.com/office/drawing/2014/main" id="{63AD6C3F-EF8D-744C-9166-05052F0DF1C0}"/>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39262074" y="26294183"/>
            <a:ext cx="2008463" cy="2008463"/>
          </a:xfrm>
          <a:prstGeom prst="rect">
            <a:avLst/>
          </a:prstGeom>
        </p:spPr>
      </p:pic>
      <p:pic>
        <p:nvPicPr>
          <p:cNvPr id="171" name="Picture 170">
            <a:extLst>
              <a:ext uri="{FF2B5EF4-FFF2-40B4-BE49-F238E27FC236}">
                <a16:creationId xmlns:a16="http://schemas.microsoft.com/office/drawing/2014/main" id="{9B3D4E1D-BB10-C742-A06C-1219A966CEBF}"/>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165209" y="8241968"/>
            <a:ext cx="3319280" cy="1867095"/>
          </a:xfrm>
          <a:prstGeom prst="rect">
            <a:avLst/>
          </a:prstGeom>
        </p:spPr>
      </p:pic>
      <p:sp>
        <p:nvSpPr>
          <p:cNvPr id="174" name="Rounded Rectangle 173">
            <a:extLst>
              <a:ext uri="{FF2B5EF4-FFF2-40B4-BE49-F238E27FC236}">
                <a16:creationId xmlns:a16="http://schemas.microsoft.com/office/drawing/2014/main" id="{307213E2-1CF3-3C4F-B8EC-0FC0E0074CF2}"/>
              </a:ext>
            </a:extLst>
          </p:cNvPr>
          <p:cNvSpPr/>
          <p:nvPr/>
        </p:nvSpPr>
        <p:spPr>
          <a:xfrm>
            <a:off x="22747719" y="20462349"/>
            <a:ext cx="9733588" cy="992152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2" name="Picture 171">
            <a:extLst>
              <a:ext uri="{FF2B5EF4-FFF2-40B4-BE49-F238E27FC236}">
                <a16:creationId xmlns:a16="http://schemas.microsoft.com/office/drawing/2014/main" id="{CE1C91B8-35EB-0643-8989-97F08B83BC75}"/>
              </a:ext>
            </a:extLst>
          </p:cNvPr>
          <p:cNvPicPr>
            <a:picLocks noChangeAspect="1"/>
          </p:cNvPicPr>
          <p:nvPr/>
        </p:nvPicPr>
        <p:blipFill>
          <a:blip r:embed="rId14">
            <a:extLst>
              <a:ext uri="{BEBA8EAE-BF5A-486C-A8C5-ECC9F3942E4B}">
                <a14:imgProps xmlns:a14="http://schemas.microsoft.com/office/drawing/2010/main">
                  <a14:imgLayer r:embed="rId1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5683053" y="17220789"/>
            <a:ext cx="1730340" cy="1730340"/>
          </a:xfrm>
          <a:prstGeom prst="rect">
            <a:avLst/>
          </a:prstGeom>
        </p:spPr>
      </p:pic>
      <p:grpSp>
        <p:nvGrpSpPr>
          <p:cNvPr id="175" name="Group 174">
            <a:extLst>
              <a:ext uri="{FF2B5EF4-FFF2-40B4-BE49-F238E27FC236}">
                <a16:creationId xmlns:a16="http://schemas.microsoft.com/office/drawing/2014/main" id="{C9D16909-BEE6-964C-91A2-98AEC96F80B9}"/>
              </a:ext>
            </a:extLst>
          </p:cNvPr>
          <p:cNvGrpSpPr/>
          <p:nvPr/>
        </p:nvGrpSpPr>
        <p:grpSpPr>
          <a:xfrm>
            <a:off x="23600008" y="22256754"/>
            <a:ext cx="7592266" cy="7234199"/>
            <a:chOff x="23600008" y="22256754"/>
            <a:chExt cx="7592266" cy="7234199"/>
          </a:xfrm>
        </p:grpSpPr>
        <p:pic>
          <p:nvPicPr>
            <p:cNvPr id="124" name="Picture 123">
              <a:extLst>
                <a:ext uri="{FF2B5EF4-FFF2-40B4-BE49-F238E27FC236}">
                  <a16:creationId xmlns:a16="http://schemas.microsoft.com/office/drawing/2014/main" id="{1764FB85-AB17-2544-A4BC-4192654A0F7D}"/>
                </a:ext>
              </a:extLst>
            </p:cNvPr>
            <p:cNvPicPr>
              <a:picLocks noChangeAspect="1"/>
            </p:cNvPicPr>
            <p:nvPr/>
          </p:nvPicPr>
          <p:blipFill rotWithShape="1">
            <a:blip r:embed="rId16">
              <a:extLst>
                <a:ext uri="{28A0092B-C50C-407E-A947-70E740481C1C}">
                  <a14:useLocalDpi xmlns:a14="http://schemas.microsoft.com/office/drawing/2010/main" val="0"/>
                </a:ext>
              </a:extLst>
            </a:blip>
            <a:srcRect r="69943" b="50506"/>
            <a:stretch/>
          </p:blipFill>
          <p:spPr>
            <a:xfrm>
              <a:off x="30371133" y="22256754"/>
              <a:ext cx="564701" cy="740595"/>
            </a:xfrm>
            <a:prstGeom prst="rect">
              <a:avLst/>
            </a:prstGeom>
          </p:spPr>
        </p:pic>
        <p:pic>
          <p:nvPicPr>
            <p:cNvPr id="140" name="Picture 139">
              <a:extLst>
                <a:ext uri="{FF2B5EF4-FFF2-40B4-BE49-F238E27FC236}">
                  <a16:creationId xmlns:a16="http://schemas.microsoft.com/office/drawing/2014/main" id="{7A1D4ACA-C979-4E43-B5E0-F39668061344}"/>
                </a:ext>
              </a:extLst>
            </p:cNvPr>
            <p:cNvPicPr>
              <a:picLocks noChangeAspect="1"/>
            </p:cNvPicPr>
            <p:nvPr/>
          </p:nvPicPr>
          <p:blipFill rotWithShape="1">
            <a:blip r:embed="rId16">
              <a:extLst>
                <a:ext uri="{28A0092B-C50C-407E-A947-70E740481C1C}">
                  <a14:useLocalDpi xmlns:a14="http://schemas.microsoft.com/office/drawing/2010/main" val="0"/>
                </a:ext>
              </a:extLst>
            </a:blip>
            <a:srcRect l="37040" r="36272" b="50506"/>
            <a:stretch/>
          </p:blipFill>
          <p:spPr>
            <a:xfrm>
              <a:off x="30369804" y="23396238"/>
              <a:ext cx="503767" cy="744080"/>
            </a:xfrm>
            <a:prstGeom prst="rect">
              <a:avLst/>
            </a:prstGeom>
          </p:spPr>
        </p:pic>
        <p:pic>
          <p:nvPicPr>
            <p:cNvPr id="141" name="Picture 140">
              <a:extLst>
                <a:ext uri="{FF2B5EF4-FFF2-40B4-BE49-F238E27FC236}">
                  <a16:creationId xmlns:a16="http://schemas.microsoft.com/office/drawing/2014/main" id="{EA396D4F-9669-484F-B8E3-A752742F4889}"/>
                </a:ext>
              </a:extLst>
            </p:cNvPr>
            <p:cNvPicPr>
              <a:picLocks noChangeAspect="1"/>
            </p:cNvPicPr>
            <p:nvPr/>
          </p:nvPicPr>
          <p:blipFill rotWithShape="1">
            <a:blip r:embed="rId16">
              <a:extLst>
                <a:ext uri="{28A0092B-C50C-407E-A947-70E740481C1C}">
                  <a14:useLocalDpi xmlns:a14="http://schemas.microsoft.com/office/drawing/2010/main" val="0"/>
                </a:ext>
              </a:extLst>
            </a:blip>
            <a:srcRect l="72826" r="-1354" b="50506"/>
            <a:stretch/>
          </p:blipFill>
          <p:spPr>
            <a:xfrm>
              <a:off x="30397024" y="24585701"/>
              <a:ext cx="498850" cy="689281"/>
            </a:xfrm>
            <a:prstGeom prst="rect">
              <a:avLst/>
            </a:prstGeom>
          </p:spPr>
        </p:pic>
        <p:pic>
          <p:nvPicPr>
            <p:cNvPr id="143" name="Picture 142">
              <a:extLst>
                <a:ext uri="{FF2B5EF4-FFF2-40B4-BE49-F238E27FC236}">
                  <a16:creationId xmlns:a16="http://schemas.microsoft.com/office/drawing/2014/main" id="{D8DD71C4-560D-5B4F-B0D0-C47EDF188E39}"/>
                </a:ext>
              </a:extLst>
            </p:cNvPr>
            <p:cNvPicPr>
              <a:picLocks noChangeAspect="1"/>
            </p:cNvPicPr>
            <p:nvPr/>
          </p:nvPicPr>
          <p:blipFill rotWithShape="1">
            <a:blip r:embed="rId16">
              <a:extLst>
                <a:ext uri="{28A0092B-C50C-407E-A947-70E740481C1C}">
                  <a14:useLocalDpi xmlns:a14="http://schemas.microsoft.com/office/drawing/2010/main" val="0"/>
                </a:ext>
              </a:extLst>
            </a:blip>
            <a:srcRect l="3577" t="50345" r="59869" b="-11008"/>
            <a:stretch/>
          </p:blipFill>
          <p:spPr>
            <a:xfrm>
              <a:off x="30283053" y="25706741"/>
              <a:ext cx="604624" cy="799158"/>
            </a:xfrm>
            <a:prstGeom prst="rect">
              <a:avLst/>
            </a:prstGeom>
          </p:spPr>
        </p:pic>
        <p:pic>
          <p:nvPicPr>
            <p:cNvPr id="144" name="Picture 143">
              <a:extLst>
                <a:ext uri="{FF2B5EF4-FFF2-40B4-BE49-F238E27FC236}">
                  <a16:creationId xmlns:a16="http://schemas.microsoft.com/office/drawing/2014/main" id="{AD4C60CA-3DD6-5A49-8631-2AA76D6DB210}"/>
                </a:ext>
              </a:extLst>
            </p:cNvPr>
            <p:cNvPicPr>
              <a:picLocks noChangeAspect="1"/>
            </p:cNvPicPr>
            <p:nvPr/>
          </p:nvPicPr>
          <p:blipFill rotWithShape="1">
            <a:blip r:embed="rId16">
              <a:extLst>
                <a:ext uri="{28A0092B-C50C-407E-A947-70E740481C1C}">
                  <a14:useLocalDpi xmlns:a14="http://schemas.microsoft.com/office/drawing/2010/main" val="0"/>
                </a:ext>
              </a:extLst>
            </a:blip>
            <a:srcRect l="51143" t="50345" r="5090" b="-11008"/>
            <a:stretch/>
          </p:blipFill>
          <p:spPr>
            <a:xfrm>
              <a:off x="30241470" y="26726026"/>
              <a:ext cx="731093" cy="807078"/>
            </a:xfrm>
            <a:prstGeom prst="rect">
              <a:avLst/>
            </a:prstGeom>
          </p:spPr>
        </p:pic>
        <p:pic>
          <p:nvPicPr>
            <p:cNvPr id="149" name="Picture 148">
              <a:extLst>
                <a:ext uri="{FF2B5EF4-FFF2-40B4-BE49-F238E27FC236}">
                  <a16:creationId xmlns:a16="http://schemas.microsoft.com/office/drawing/2014/main" id="{21024ED3-BA9E-BD49-84B6-CC71B7DAB0D8}"/>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flipH="1">
              <a:off x="28501036" y="27818351"/>
              <a:ext cx="1457689" cy="1554065"/>
            </a:xfrm>
            <a:prstGeom prst="rect">
              <a:avLst/>
            </a:prstGeom>
          </p:spPr>
        </p:pic>
        <p:sp>
          <p:nvSpPr>
            <p:cNvPr id="150" name="Text Placeholder 18">
              <a:extLst>
                <a:ext uri="{FF2B5EF4-FFF2-40B4-BE49-F238E27FC236}">
                  <a16:creationId xmlns:a16="http://schemas.microsoft.com/office/drawing/2014/main" id="{3FB35EDA-876A-F44E-A7B1-4D5F1C0844BC}"/>
                </a:ext>
              </a:extLst>
            </p:cNvPr>
            <p:cNvSpPr txBox="1">
              <a:spLocks/>
            </p:cNvSpPr>
            <p:nvPr/>
          </p:nvSpPr>
          <p:spPr>
            <a:xfrm>
              <a:off x="28305434" y="28860818"/>
              <a:ext cx="1710735" cy="630135"/>
            </a:xfrm>
            <a:prstGeom prst="rect">
              <a:avLst/>
            </a:prstGeom>
            <a:noFill/>
          </p:spPr>
          <p:txBody>
            <a:bodyPr wrap="square" lIns="91436" tIns="91436" rIns="91436" bIns="91436" anchor="ctr" anchorCtr="0">
              <a:noAutofit/>
            </a:bodyPr>
            <a:lstStyle>
              <a:lvl1pPr marL="0" indent="0" algn="l" defTabSz="4388900" rtl="0" eaLnBrk="1" latinLnBrk="0" hangingPunct="1">
                <a:spcBef>
                  <a:spcPct val="20000"/>
                </a:spcBef>
                <a:buFont typeface="Arial" pitchFamily="34" charset="0"/>
                <a:buNone/>
                <a:defRPr sz="4000" b="1" u="sng" kern="1200" baseline="0">
                  <a:solidFill>
                    <a:schemeClr val="accent6"/>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r"/>
              <a:r>
                <a:rPr lang="en-US" sz="2800" b="0" u="none" dirty="0">
                  <a:solidFill>
                    <a:schemeClr val="tx1">
                      <a:lumMod val="85000"/>
                      <a:lumOff val="15000"/>
                    </a:schemeClr>
                  </a:solidFill>
                </a:rPr>
                <a:t>Attention</a:t>
              </a:r>
            </a:p>
          </p:txBody>
        </p:sp>
        <p:pic>
          <p:nvPicPr>
            <p:cNvPr id="152" name="Picture 151">
              <a:extLst>
                <a:ext uri="{FF2B5EF4-FFF2-40B4-BE49-F238E27FC236}">
                  <a16:creationId xmlns:a16="http://schemas.microsoft.com/office/drawing/2014/main" id="{B65E7BC3-2464-7A47-A452-22E61D377BEB}"/>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30009912" y="28085236"/>
              <a:ext cx="1182362" cy="1182362"/>
            </a:xfrm>
            <a:prstGeom prst="rect">
              <a:avLst/>
            </a:prstGeom>
          </p:spPr>
        </p:pic>
        <p:grpSp>
          <p:nvGrpSpPr>
            <p:cNvPr id="155" name="Group 154">
              <a:extLst>
                <a:ext uri="{FF2B5EF4-FFF2-40B4-BE49-F238E27FC236}">
                  <a16:creationId xmlns:a16="http://schemas.microsoft.com/office/drawing/2014/main" id="{09EE0273-6071-DB49-B37C-26B5ACE167CA}"/>
                </a:ext>
              </a:extLst>
            </p:cNvPr>
            <p:cNvGrpSpPr/>
            <p:nvPr/>
          </p:nvGrpSpPr>
          <p:grpSpPr>
            <a:xfrm>
              <a:off x="23600008" y="22327689"/>
              <a:ext cx="6139680" cy="5307017"/>
              <a:chOff x="23224441" y="22327689"/>
              <a:chExt cx="6139680" cy="5307017"/>
            </a:xfrm>
            <a:scene3d>
              <a:camera prst="orthographicFront">
                <a:rot lat="0" lon="10800000" rev="0"/>
              </a:camera>
              <a:lightRig rig="threePt" dir="t"/>
            </a:scene3d>
          </p:grpSpPr>
          <p:pic>
            <p:nvPicPr>
              <p:cNvPr id="125" name="Picture 124">
                <a:extLst>
                  <a:ext uri="{FF2B5EF4-FFF2-40B4-BE49-F238E27FC236}">
                    <a16:creationId xmlns:a16="http://schemas.microsoft.com/office/drawing/2014/main" id="{7BE61952-FE4A-0D45-85B3-760D5D371B12}"/>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4540790" y="23328852"/>
                <a:ext cx="950337" cy="1004578"/>
              </a:xfrm>
              <a:prstGeom prst="rect">
                <a:avLst/>
              </a:prstGeom>
            </p:spPr>
          </p:pic>
          <p:pic>
            <p:nvPicPr>
              <p:cNvPr id="126" name="Picture 125">
                <a:extLst>
                  <a:ext uri="{FF2B5EF4-FFF2-40B4-BE49-F238E27FC236}">
                    <a16:creationId xmlns:a16="http://schemas.microsoft.com/office/drawing/2014/main" id="{4972923F-6AEA-2C4C-8545-FAA4EB2D7FD2}"/>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3245523" y="23328853"/>
                <a:ext cx="950337" cy="1004578"/>
              </a:xfrm>
              <a:prstGeom prst="rect">
                <a:avLst/>
              </a:prstGeom>
            </p:spPr>
          </p:pic>
          <p:pic>
            <p:nvPicPr>
              <p:cNvPr id="127" name="Picture 126">
                <a:extLst>
                  <a:ext uri="{FF2B5EF4-FFF2-40B4-BE49-F238E27FC236}">
                    <a16:creationId xmlns:a16="http://schemas.microsoft.com/office/drawing/2014/main" id="{2E66C467-6E4A-DD4B-B605-D8BD9857053A}"/>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4540790" y="24498466"/>
                <a:ext cx="950337" cy="1004578"/>
              </a:xfrm>
              <a:prstGeom prst="rect">
                <a:avLst/>
              </a:prstGeom>
            </p:spPr>
          </p:pic>
          <p:pic>
            <p:nvPicPr>
              <p:cNvPr id="128" name="Picture 127">
                <a:extLst>
                  <a:ext uri="{FF2B5EF4-FFF2-40B4-BE49-F238E27FC236}">
                    <a16:creationId xmlns:a16="http://schemas.microsoft.com/office/drawing/2014/main" id="{F3F1AA61-D25B-3741-8D52-6BD83DB0C944}"/>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3245523" y="24498467"/>
                <a:ext cx="950337" cy="1004578"/>
              </a:xfrm>
              <a:prstGeom prst="rect">
                <a:avLst/>
              </a:prstGeom>
            </p:spPr>
          </p:pic>
          <p:pic>
            <p:nvPicPr>
              <p:cNvPr id="129" name="Picture 128">
                <a:extLst>
                  <a:ext uri="{FF2B5EF4-FFF2-40B4-BE49-F238E27FC236}">
                    <a16:creationId xmlns:a16="http://schemas.microsoft.com/office/drawing/2014/main" id="{6FC91D07-AC8E-7841-87ED-7DF60D9E6394}"/>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5836058" y="24498466"/>
                <a:ext cx="950337" cy="1004578"/>
              </a:xfrm>
              <a:prstGeom prst="rect">
                <a:avLst/>
              </a:prstGeom>
            </p:spPr>
          </p:pic>
          <p:pic>
            <p:nvPicPr>
              <p:cNvPr id="130" name="Picture 129">
                <a:extLst>
                  <a:ext uri="{FF2B5EF4-FFF2-40B4-BE49-F238E27FC236}">
                    <a16:creationId xmlns:a16="http://schemas.microsoft.com/office/drawing/2014/main" id="{E8DC72EA-F1DD-7A40-98F3-B2213C64195C}"/>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4540790" y="25624257"/>
                <a:ext cx="950338" cy="1004579"/>
              </a:xfrm>
              <a:prstGeom prst="rect">
                <a:avLst/>
              </a:prstGeom>
            </p:spPr>
          </p:pic>
          <p:pic>
            <p:nvPicPr>
              <p:cNvPr id="131" name="Picture 130">
                <a:extLst>
                  <a:ext uri="{FF2B5EF4-FFF2-40B4-BE49-F238E27FC236}">
                    <a16:creationId xmlns:a16="http://schemas.microsoft.com/office/drawing/2014/main" id="{2B4F87B6-A6FB-D341-9624-F6F402EACCC8}"/>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3245523" y="25624258"/>
                <a:ext cx="950337" cy="1004578"/>
              </a:xfrm>
              <a:prstGeom prst="rect">
                <a:avLst/>
              </a:prstGeom>
            </p:spPr>
          </p:pic>
          <p:pic>
            <p:nvPicPr>
              <p:cNvPr id="132" name="Picture 131">
                <a:extLst>
                  <a:ext uri="{FF2B5EF4-FFF2-40B4-BE49-F238E27FC236}">
                    <a16:creationId xmlns:a16="http://schemas.microsoft.com/office/drawing/2014/main" id="{6EA02456-F5AD-C043-93EB-38F52D7D0177}"/>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5836058" y="25624256"/>
                <a:ext cx="950339" cy="1004580"/>
              </a:xfrm>
              <a:prstGeom prst="rect">
                <a:avLst/>
              </a:prstGeom>
            </p:spPr>
          </p:pic>
          <p:pic>
            <p:nvPicPr>
              <p:cNvPr id="133" name="Picture 132">
                <a:extLst>
                  <a:ext uri="{FF2B5EF4-FFF2-40B4-BE49-F238E27FC236}">
                    <a16:creationId xmlns:a16="http://schemas.microsoft.com/office/drawing/2014/main" id="{E84895CB-34B9-8940-9027-0237E512877E}"/>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7090480" y="25624255"/>
                <a:ext cx="950340" cy="1004581"/>
              </a:xfrm>
              <a:prstGeom prst="rect">
                <a:avLst/>
              </a:prstGeom>
            </p:spPr>
          </p:pic>
          <p:pic>
            <p:nvPicPr>
              <p:cNvPr id="134" name="Picture 133">
                <a:extLst>
                  <a:ext uri="{FF2B5EF4-FFF2-40B4-BE49-F238E27FC236}">
                    <a16:creationId xmlns:a16="http://schemas.microsoft.com/office/drawing/2014/main" id="{8CC8EAF2-E808-5840-988E-C4B8A4068547}"/>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4540790" y="26628838"/>
                <a:ext cx="951558" cy="1005868"/>
              </a:xfrm>
              <a:prstGeom prst="rect">
                <a:avLst/>
              </a:prstGeom>
            </p:spPr>
          </p:pic>
          <p:pic>
            <p:nvPicPr>
              <p:cNvPr id="135" name="Picture 134">
                <a:extLst>
                  <a:ext uri="{FF2B5EF4-FFF2-40B4-BE49-F238E27FC236}">
                    <a16:creationId xmlns:a16="http://schemas.microsoft.com/office/drawing/2014/main" id="{E56C9168-8EC7-E140-A671-2844606D10B7}"/>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3245523" y="26628839"/>
                <a:ext cx="909956" cy="961892"/>
              </a:xfrm>
              <a:prstGeom prst="rect">
                <a:avLst/>
              </a:prstGeom>
            </p:spPr>
          </p:pic>
          <p:pic>
            <p:nvPicPr>
              <p:cNvPr id="136" name="Picture 135">
                <a:extLst>
                  <a:ext uri="{FF2B5EF4-FFF2-40B4-BE49-F238E27FC236}">
                    <a16:creationId xmlns:a16="http://schemas.microsoft.com/office/drawing/2014/main" id="{1A60DAA8-7179-E248-AAB8-2D3D011DC30F}"/>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5836058" y="26628837"/>
                <a:ext cx="951557" cy="1005867"/>
              </a:xfrm>
              <a:prstGeom prst="rect">
                <a:avLst/>
              </a:prstGeom>
            </p:spPr>
          </p:pic>
          <p:pic>
            <p:nvPicPr>
              <p:cNvPr id="137" name="Picture 136">
                <a:extLst>
                  <a:ext uri="{FF2B5EF4-FFF2-40B4-BE49-F238E27FC236}">
                    <a16:creationId xmlns:a16="http://schemas.microsoft.com/office/drawing/2014/main" id="{4A841681-6838-C74E-B5BA-4D5F03692DC4}"/>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7108561" y="26628836"/>
                <a:ext cx="951558" cy="1005868"/>
              </a:xfrm>
              <a:prstGeom prst="rect">
                <a:avLst/>
              </a:prstGeom>
            </p:spPr>
          </p:pic>
          <p:pic>
            <p:nvPicPr>
              <p:cNvPr id="138" name="Picture 137">
                <a:extLst>
                  <a:ext uri="{FF2B5EF4-FFF2-40B4-BE49-F238E27FC236}">
                    <a16:creationId xmlns:a16="http://schemas.microsoft.com/office/drawing/2014/main" id="{94FDD9FF-C5BD-5242-AC32-B2D9E2B6B2F3}"/>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8412563" y="26628836"/>
                <a:ext cx="951558" cy="1005868"/>
              </a:xfrm>
              <a:prstGeom prst="rect">
                <a:avLst/>
              </a:prstGeom>
            </p:spPr>
          </p:pic>
          <p:pic>
            <p:nvPicPr>
              <p:cNvPr id="154" name="Picture 153">
                <a:extLst>
                  <a:ext uri="{FF2B5EF4-FFF2-40B4-BE49-F238E27FC236}">
                    <a16:creationId xmlns:a16="http://schemas.microsoft.com/office/drawing/2014/main" id="{C7E10FFF-4583-A04D-8E12-5BEBDC05BBF8}"/>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3224441" y="22327689"/>
                <a:ext cx="950337" cy="1004578"/>
              </a:xfrm>
              <a:prstGeom prst="rect">
                <a:avLst/>
              </a:prstGeom>
            </p:spPr>
          </p:pic>
        </p:grpSp>
      </p:grpSp>
      <p:sp>
        <p:nvSpPr>
          <p:cNvPr id="145" name="Text Placeholder 18">
            <a:extLst>
              <a:ext uri="{FF2B5EF4-FFF2-40B4-BE49-F238E27FC236}">
                <a16:creationId xmlns:a16="http://schemas.microsoft.com/office/drawing/2014/main" id="{684D499A-F944-2A43-A0F8-4FE813C60FDC}"/>
              </a:ext>
            </a:extLst>
          </p:cNvPr>
          <p:cNvSpPr txBox="1">
            <a:spLocks/>
          </p:cNvSpPr>
          <p:nvPr/>
        </p:nvSpPr>
        <p:spPr>
          <a:xfrm>
            <a:off x="28111327" y="21354341"/>
            <a:ext cx="2030654" cy="1004182"/>
          </a:xfrm>
          <a:prstGeom prst="rect">
            <a:avLst/>
          </a:prstGeom>
          <a:noFill/>
        </p:spPr>
        <p:txBody>
          <a:bodyPr wrap="square" lIns="91436" tIns="91436" rIns="91436" bIns="91436" anchor="ctr" anchorCtr="0">
            <a:noAutofit/>
          </a:bodyPr>
          <a:lstStyle>
            <a:lvl1pPr marL="0" indent="0" algn="l" defTabSz="4388900" rtl="0" eaLnBrk="1" latinLnBrk="0" hangingPunct="1">
              <a:spcBef>
                <a:spcPct val="20000"/>
              </a:spcBef>
              <a:buFont typeface="Arial" pitchFamily="34" charset="0"/>
              <a:buNone/>
              <a:defRPr sz="4000" b="1" u="sng" kern="1200" baseline="0">
                <a:solidFill>
                  <a:schemeClr val="accent6"/>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sz="4400" u="none" dirty="0">
                <a:solidFill>
                  <a:schemeClr val="accent1">
                    <a:lumMod val="75000"/>
                  </a:schemeClr>
                </a:solidFill>
              </a:rPr>
              <a:t>Blinks</a:t>
            </a:r>
          </a:p>
        </p:txBody>
      </p:sp>
      <p:pic>
        <p:nvPicPr>
          <p:cNvPr id="176" name="Picture 175">
            <a:extLst>
              <a:ext uri="{FF2B5EF4-FFF2-40B4-BE49-F238E27FC236}">
                <a16:creationId xmlns:a16="http://schemas.microsoft.com/office/drawing/2014/main" id="{CA574B24-E68C-0F41-86DC-6F5A38090376}"/>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132775" y="9122204"/>
            <a:ext cx="4519909" cy="1203526"/>
          </a:xfrm>
          <a:prstGeom prst="rect">
            <a:avLst/>
          </a:prstGeom>
        </p:spPr>
      </p:pic>
      <p:pic>
        <p:nvPicPr>
          <p:cNvPr id="177" name="Picture 176">
            <a:extLst>
              <a:ext uri="{FF2B5EF4-FFF2-40B4-BE49-F238E27FC236}">
                <a16:creationId xmlns:a16="http://schemas.microsoft.com/office/drawing/2014/main" id="{128DDC43-7A07-644C-9495-33CB90DF4A0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297026" y="17534986"/>
            <a:ext cx="1812140" cy="1233262"/>
          </a:xfrm>
          <a:prstGeom prst="rect">
            <a:avLst/>
          </a:prstGeom>
        </p:spPr>
      </p:pic>
    </p:spTree>
    <p:extLst>
      <p:ext uri="{BB962C8B-B14F-4D97-AF65-F5344CB8AC3E}">
        <p14:creationId xmlns:p14="http://schemas.microsoft.com/office/powerpoint/2010/main" val="2042682582"/>
      </p:ext>
    </p:extLst>
  </p:cSld>
  <p:clrMapOvr>
    <a:masterClrMapping/>
  </p:clrMapOvr>
</p:sld>
</file>

<file path=ppt/theme/theme1.xml><?xml version="1.0" encoding="utf-8"?>
<a:theme xmlns:a="http://schemas.openxmlformats.org/drawingml/2006/main" name="36x48-Template - One center panel">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1_36x48-Template - One center panel">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3578</TotalTime>
  <Words>387</Words>
  <Application>Microsoft Macintosh PowerPoint</Application>
  <PresentationFormat>Custom</PresentationFormat>
  <Paragraphs>45</Paragraphs>
  <Slides>1</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vt:i4>
      </vt:variant>
    </vt:vector>
  </HeadingPairs>
  <TitlesOfParts>
    <vt:vector size="8" baseType="lpstr">
      <vt:lpstr>Arial</vt:lpstr>
      <vt:lpstr>Arial Black</vt:lpstr>
      <vt:lpstr>Calibri</vt:lpstr>
      <vt:lpstr>Times New Roman</vt:lpstr>
      <vt:lpstr>Trebuchet MS</vt:lpstr>
      <vt:lpstr>36x48-Template - One center panel</vt:lpstr>
      <vt:lpstr>1_36x48-Template - One center panel</vt:lpstr>
      <vt:lpstr>PowerPoint Presentation</vt:lpstr>
    </vt:vector>
  </TitlesOfParts>
  <Company>Hewlett-Packard Company</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Microsoft Office User</cp:lastModifiedBy>
  <cp:revision>345</cp:revision>
  <cp:lastPrinted>2024-03-03T18:29:23Z</cp:lastPrinted>
  <dcterms:created xsi:type="dcterms:W3CDTF">2012-02-03T19:11:35Z</dcterms:created>
  <dcterms:modified xsi:type="dcterms:W3CDTF">2024-03-03T18:30:25Z</dcterms:modified>
</cp:coreProperties>
</file>

<file path=docProps/thumbnail.jpeg>
</file>